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60" r:id="rId3"/>
    <p:sldId id="280" r:id="rId4"/>
    <p:sldId id="353" r:id="rId5"/>
    <p:sldId id="348" r:id="rId6"/>
    <p:sldId id="342" r:id="rId7"/>
    <p:sldId id="340" r:id="rId8"/>
    <p:sldId id="351" r:id="rId9"/>
    <p:sldId id="357" r:id="rId10"/>
    <p:sldId id="355" r:id="rId11"/>
    <p:sldId id="356" r:id="rId12"/>
    <p:sldId id="361" r:id="rId13"/>
    <p:sldId id="359" r:id="rId1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CB3"/>
    <a:srgbClr val="F4B183"/>
    <a:srgbClr val="5B9BD5"/>
    <a:srgbClr val="7BA5CA"/>
    <a:srgbClr val="8FAADC"/>
    <a:srgbClr val="FFE699"/>
    <a:srgbClr val="BBBBBB"/>
    <a:srgbClr val="009999"/>
    <a:srgbClr val="F6C09B"/>
    <a:srgbClr val="C48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9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38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7883611" y="6239085"/>
            <a:ext cx="863386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489F8-AC7F-4443-87E1-0E7D84DEB9E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8" name="Picture 4" descr="íì¼:attachment/íêµ­ê¸°ì êµì¡ëíêµ/signature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t="28336" r="8521" b="21335"/>
          <a:stretch/>
        </p:blipFill>
        <p:spPr bwMode="auto">
          <a:xfrm>
            <a:off x="263610" y="6136901"/>
            <a:ext cx="1524000" cy="5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28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77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74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jpe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915509" y="6208143"/>
            <a:ext cx="932935" cy="365125"/>
          </a:xfrm>
          <a:prstGeom prst="rect">
            <a:avLst/>
          </a:prstGeom>
        </p:spPr>
        <p:txBody>
          <a:bodyPr/>
          <a:lstStyle/>
          <a:p>
            <a:fld id="{225E00E5-BFCA-451B-9D11-428EEC5214BE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8739" y="2151727"/>
            <a:ext cx="94945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Multi-focus Dashboard Camera</a:t>
            </a:r>
            <a:endParaRPr lang="ko-KR" altLang="en-US" sz="8000" b="1" dirty="0">
              <a:solidFill>
                <a:schemeClr val="accent1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 16"/>
          <p:cNvSpPr/>
          <p:nvPr/>
        </p:nvSpPr>
        <p:spPr>
          <a:xfrm>
            <a:off x="4146284" y="3467454"/>
            <a:ext cx="705394" cy="458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22093" y="2363389"/>
            <a:ext cx="3432036" cy="2313139"/>
            <a:chOff x="556367" y="2238111"/>
            <a:chExt cx="3432036" cy="2313139"/>
          </a:xfrm>
        </p:grpSpPr>
        <p:pic>
          <p:nvPicPr>
            <p:cNvPr id="1026" name="Picture 2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57" y="2439121"/>
              <a:ext cx="1347268" cy="10256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30" name="Picture 6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82" y="2238111"/>
              <a:ext cx="1721921" cy="12903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32" name="Picture 8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67" y="3490275"/>
              <a:ext cx="1887034" cy="1060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28" name="Picture 4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270" y="3457250"/>
              <a:ext cx="1541214" cy="10256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5" name="그룹 174"/>
          <p:cNvGrpSpPr/>
          <p:nvPr/>
        </p:nvGrpSpPr>
        <p:grpSpPr>
          <a:xfrm>
            <a:off x="5087327" y="2363389"/>
            <a:ext cx="3432036" cy="2313139"/>
            <a:chOff x="556367" y="2238111"/>
            <a:chExt cx="3432036" cy="2313139"/>
          </a:xfrm>
        </p:grpSpPr>
        <p:pic>
          <p:nvPicPr>
            <p:cNvPr id="206" name="Picture 2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57" y="2439121"/>
              <a:ext cx="1347268" cy="10256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09" name="Picture 6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82" y="2238111"/>
              <a:ext cx="1721921" cy="12903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0" name="Picture 8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67" y="3490275"/>
              <a:ext cx="1887034" cy="1060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1" name="Picture 4" descr="license pl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270" y="3457250"/>
              <a:ext cx="1541214" cy="10256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4" name="직사각형 23"/>
          <p:cNvSpPr/>
          <p:nvPr/>
        </p:nvSpPr>
        <p:spPr>
          <a:xfrm>
            <a:off x="5936038" y="3062075"/>
            <a:ext cx="309563" cy="147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7607676" y="2934668"/>
            <a:ext cx="309563" cy="147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7417055" y="4091237"/>
            <a:ext cx="309563" cy="147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/>
          <p:cNvSpPr/>
          <p:nvPr/>
        </p:nvSpPr>
        <p:spPr>
          <a:xfrm>
            <a:off x="5769351" y="4348878"/>
            <a:ext cx="428625" cy="181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오른쪽 화살표 214"/>
          <p:cNvSpPr/>
          <p:nvPr/>
        </p:nvSpPr>
        <p:spPr>
          <a:xfrm>
            <a:off x="8796046" y="3467454"/>
            <a:ext cx="705394" cy="458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747505" y="2363389"/>
            <a:ext cx="1715170" cy="2414270"/>
            <a:chOff x="9843677" y="2181604"/>
            <a:chExt cx="1715170" cy="241427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43677" y="2181604"/>
              <a:ext cx="1604371" cy="241427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858560" y="2382614"/>
              <a:ext cx="17002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number_plate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&gt;, &lt;x&gt;, &lt;y&gt;, &lt;width&gt;, &lt;height&gt;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A64111-739D-7140-A61E-208A375F3D23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23DD0-61AB-0B41-DDDF-E986D0A1BDE7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4) License plate recognition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06FFAA-F188-41C2-A247-1EF11278B78A}"/>
              </a:ext>
            </a:extLst>
          </p:cNvPr>
          <p:cNvGrpSpPr/>
          <p:nvPr/>
        </p:nvGrpSpPr>
        <p:grpSpPr>
          <a:xfrm>
            <a:off x="1021738" y="1300622"/>
            <a:ext cx="9954901" cy="556952"/>
            <a:chOff x="1022465" y="2549535"/>
            <a:chExt cx="9954901" cy="556952"/>
          </a:xfrm>
        </p:grpSpPr>
        <p:sp>
          <p:nvSpPr>
            <p:cNvPr id="11" name="모서리가 둥근 직사각형 13">
              <a:extLst>
                <a:ext uri="{FF2B5EF4-FFF2-40B4-BE49-F238E27FC236}">
                  <a16:creationId xmlns:a16="http://schemas.microsoft.com/office/drawing/2014/main" id="{D1BC9B2F-F7E6-377C-D286-EB2AB38EF828}"/>
                </a:ext>
              </a:extLst>
            </p:cNvPr>
            <p:cNvSpPr/>
            <p:nvPr/>
          </p:nvSpPr>
          <p:spPr>
            <a:xfrm>
              <a:off x="1022465" y="2549535"/>
              <a:ext cx="9954901" cy="5569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                    The license plate in the video is recognized, enlarged, and displayed.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12" name="모서리가 둥근 직사각형 16">
              <a:extLst>
                <a:ext uri="{FF2B5EF4-FFF2-40B4-BE49-F238E27FC236}">
                  <a16:creationId xmlns:a16="http://schemas.microsoft.com/office/drawing/2014/main" id="{BAE0B44A-A0B5-EBA4-375D-55E86FB63730}"/>
                </a:ext>
              </a:extLst>
            </p:cNvPr>
            <p:cNvSpPr/>
            <p:nvPr/>
          </p:nvSpPr>
          <p:spPr>
            <a:xfrm>
              <a:off x="1120712" y="2683853"/>
              <a:ext cx="1106701" cy="288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Function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E9F40-5A6A-5A7A-B6C2-55F40967AB78}"/>
              </a:ext>
            </a:extLst>
          </p:cNvPr>
          <p:cNvSpPr/>
          <p:nvPr/>
        </p:nvSpPr>
        <p:spPr>
          <a:xfrm>
            <a:off x="854325" y="4892233"/>
            <a:ext cx="2555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Constructing a dataset of approximately 2,000 car license plate images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0597B3-63E4-0CC8-58D6-35596F5967F4}"/>
              </a:ext>
            </a:extLst>
          </p:cNvPr>
          <p:cNvSpPr/>
          <p:nvPr/>
        </p:nvSpPr>
        <p:spPr>
          <a:xfrm>
            <a:off x="5217869" y="4904322"/>
            <a:ext cx="315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Label all images in the dataset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B6EE12-204C-E328-029E-336D7DF432D2}"/>
              </a:ext>
            </a:extLst>
          </p:cNvPr>
          <p:cNvSpPr/>
          <p:nvPr/>
        </p:nvSpPr>
        <p:spPr>
          <a:xfrm>
            <a:off x="9271807" y="4892233"/>
            <a:ext cx="2555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Create a text file containing the location information of the license plate for each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363" y="2364359"/>
            <a:ext cx="3511680" cy="2435289"/>
            <a:chOff x="362980" y="2181604"/>
            <a:chExt cx="5249477" cy="2414270"/>
          </a:xfrm>
        </p:grpSpPr>
        <p:grpSp>
          <p:nvGrpSpPr>
            <p:cNvPr id="3" name="그룹 2"/>
            <p:cNvGrpSpPr/>
            <p:nvPr/>
          </p:nvGrpSpPr>
          <p:grpSpPr>
            <a:xfrm>
              <a:off x="362980" y="2181604"/>
              <a:ext cx="3432036" cy="2313139"/>
              <a:chOff x="362980" y="2181604"/>
              <a:chExt cx="3432036" cy="2313139"/>
            </a:xfrm>
          </p:grpSpPr>
          <p:pic>
            <p:nvPicPr>
              <p:cNvPr id="32" name="Picture 2" descr="license plat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570" y="2382614"/>
                <a:ext cx="1347268" cy="10256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3" name="Picture 6" descr="license plat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3095" y="2181604"/>
                <a:ext cx="1721921" cy="12903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4" name="Picture 8" descr="license plat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80" y="3433768"/>
                <a:ext cx="1887034" cy="10609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5" name="Picture 4" descr="license plat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6883" y="3400743"/>
                <a:ext cx="1541214" cy="10256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3912170" y="2181604"/>
              <a:ext cx="1700287" cy="2414270"/>
              <a:chOff x="3912170" y="2181604"/>
              <a:chExt cx="1700287" cy="2414270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0129" y="2181604"/>
                <a:ext cx="1604371" cy="241427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912170" y="2349738"/>
                <a:ext cx="1700287" cy="826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&lt;</a:t>
                </a:r>
                <a:r>
                  <a:rPr lang="en-US" altLang="ko-KR" sz="700" dirty="0" err="1"/>
                  <a:t>number_plate</a:t>
                </a:r>
                <a:r>
                  <a:rPr lang="en-US" altLang="ko-KR" sz="700" dirty="0"/>
                  <a:t>&gt;, &lt;x&gt;, &lt;y&gt;, &lt;width&gt;, &lt;height&gt;</a:t>
                </a:r>
                <a:endParaRPr lang="ko-KR" altLang="en-US" sz="700" dirty="0"/>
              </a:p>
            </p:txBody>
          </p:sp>
        </p:grpSp>
      </p:grpSp>
      <p:sp>
        <p:nvSpPr>
          <p:cNvPr id="41" name="오른쪽 화살표 40"/>
          <p:cNvSpPr/>
          <p:nvPr/>
        </p:nvSpPr>
        <p:spPr>
          <a:xfrm>
            <a:off x="3900224" y="3494653"/>
            <a:ext cx="705394" cy="458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7978033" y="3475553"/>
            <a:ext cx="705394" cy="458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767" y="2206442"/>
            <a:ext cx="2910864" cy="1214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511" y="3417201"/>
            <a:ext cx="2374764" cy="15301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2561" y="2489078"/>
            <a:ext cx="3038130" cy="2276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DD3CF-97C5-D96D-897E-F900912ADA8C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3E64FB-8859-6B4A-EFDC-54D0DA39149B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4) License plate recognition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4B7920-FE8F-C2B6-387B-B1C44569B011}"/>
              </a:ext>
            </a:extLst>
          </p:cNvPr>
          <p:cNvGrpSpPr/>
          <p:nvPr/>
        </p:nvGrpSpPr>
        <p:grpSpPr>
          <a:xfrm>
            <a:off x="1021738" y="1300622"/>
            <a:ext cx="9954901" cy="556952"/>
            <a:chOff x="1022465" y="2549535"/>
            <a:chExt cx="9954901" cy="556952"/>
          </a:xfrm>
        </p:grpSpPr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92EF1CBC-F3DA-6BFD-1B17-45A8CFAB8F89}"/>
                </a:ext>
              </a:extLst>
            </p:cNvPr>
            <p:cNvSpPr/>
            <p:nvPr/>
          </p:nvSpPr>
          <p:spPr>
            <a:xfrm>
              <a:off x="1022465" y="2549535"/>
              <a:ext cx="9954901" cy="5569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                    The license plate in the video is recognized, enlarged, and displayed.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13" name="모서리가 둥근 직사각형 16">
              <a:extLst>
                <a:ext uri="{FF2B5EF4-FFF2-40B4-BE49-F238E27FC236}">
                  <a16:creationId xmlns:a16="http://schemas.microsoft.com/office/drawing/2014/main" id="{D2512488-B9D2-DB93-89D6-6482DA00C5B3}"/>
                </a:ext>
              </a:extLst>
            </p:cNvPr>
            <p:cNvSpPr/>
            <p:nvPr/>
          </p:nvSpPr>
          <p:spPr>
            <a:xfrm>
              <a:off x="1120712" y="2683853"/>
              <a:ext cx="1106701" cy="288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Function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00BF31-D471-C2B1-494B-0A93D250F62C}"/>
              </a:ext>
            </a:extLst>
          </p:cNvPr>
          <p:cNvSpPr/>
          <p:nvPr/>
        </p:nvSpPr>
        <p:spPr>
          <a:xfrm>
            <a:off x="398462" y="5078927"/>
            <a:ext cx="3159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Start deep learning using image datasets and text files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C8C32F-B02B-C4E1-AD9F-82EA45BEC2B4}"/>
              </a:ext>
            </a:extLst>
          </p:cNvPr>
          <p:cNvSpPr/>
          <p:nvPr/>
        </p:nvSpPr>
        <p:spPr>
          <a:xfrm>
            <a:off x="4621412" y="5078927"/>
            <a:ext cx="34335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After deep learning is completed, a .weight file that recognizes license plates is created.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F17EFC-6197-0390-7C1B-688606BDC0E8}"/>
              </a:ext>
            </a:extLst>
          </p:cNvPr>
          <p:cNvSpPr/>
          <p:nvPr/>
        </p:nvSpPr>
        <p:spPr>
          <a:xfrm>
            <a:off x="8683427" y="5078927"/>
            <a:ext cx="3159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Recognize license plates in videos using .weight files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28" y="2415305"/>
            <a:ext cx="3729352" cy="2794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217" y="2415305"/>
            <a:ext cx="2376498" cy="2895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CA800-1877-0ECF-6ED4-2D3433E6086E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971A98-65CC-43BA-38B2-BC0859DF9A8A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4) License plate recognition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922469-DAF7-2453-8372-0B7A6C0987EE}"/>
              </a:ext>
            </a:extLst>
          </p:cNvPr>
          <p:cNvGrpSpPr/>
          <p:nvPr/>
        </p:nvGrpSpPr>
        <p:grpSpPr>
          <a:xfrm>
            <a:off x="1021738" y="1300622"/>
            <a:ext cx="9954901" cy="556952"/>
            <a:chOff x="1022465" y="2549535"/>
            <a:chExt cx="9954901" cy="556952"/>
          </a:xfrm>
        </p:grpSpPr>
        <p:sp>
          <p:nvSpPr>
            <p:cNvPr id="6" name="모서리가 둥근 직사각형 13">
              <a:extLst>
                <a:ext uri="{FF2B5EF4-FFF2-40B4-BE49-F238E27FC236}">
                  <a16:creationId xmlns:a16="http://schemas.microsoft.com/office/drawing/2014/main" id="{ECB36B6A-EC58-9A1D-A865-17835E99B40B}"/>
                </a:ext>
              </a:extLst>
            </p:cNvPr>
            <p:cNvSpPr/>
            <p:nvPr/>
          </p:nvSpPr>
          <p:spPr>
            <a:xfrm>
              <a:off x="1022465" y="2549535"/>
              <a:ext cx="9954901" cy="5569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                    The license plate in the video is recognized, enlarged, and displayed.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7" name="모서리가 둥근 직사각형 16">
              <a:extLst>
                <a:ext uri="{FF2B5EF4-FFF2-40B4-BE49-F238E27FC236}">
                  <a16:creationId xmlns:a16="http://schemas.microsoft.com/office/drawing/2014/main" id="{190DA75E-68A5-DAC5-AD8F-98D6256251A7}"/>
                </a:ext>
              </a:extLst>
            </p:cNvPr>
            <p:cNvSpPr/>
            <p:nvPr/>
          </p:nvSpPr>
          <p:spPr>
            <a:xfrm>
              <a:off x="1120712" y="2683853"/>
              <a:ext cx="1106701" cy="288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Function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B8E896-6141-01F0-B13F-D6A563120F63}"/>
              </a:ext>
            </a:extLst>
          </p:cNvPr>
          <p:cNvSpPr/>
          <p:nvPr/>
        </p:nvSpPr>
        <p:spPr>
          <a:xfrm>
            <a:off x="2226686" y="5423060"/>
            <a:ext cx="734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Extract recognized license plate images and display them on the screen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9" b="26667"/>
          <a:stretch/>
        </p:blipFill>
        <p:spPr>
          <a:xfrm>
            <a:off x="1003091" y="1258795"/>
            <a:ext cx="3336131" cy="4553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14" y="3849802"/>
            <a:ext cx="5007043" cy="23500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15" y="946570"/>
            <a:ext cx="5007042" cy="2350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4E07E-AD75-E460-61C8-6B91419905C7}"/>
              </a:ext>
            </a:extLst>
          </p:cNvPr>
          <p:cNvSpPr txBox="1"/>
          <p:nvPr/>
        </p:nvSpPr>
        <p:spPr>
          <a:xfrm>
            <a:off x="6337542" y="3297238"/>
            <a:ext cx="3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Record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F17AB-0B60-D014-2C4F-86A6C6FE2618}"/>
              </a:ext>
            </a:extLst>
          </p:cNvPr>
          <p:cNvSpPr txBox="1"/>
          <p:nvPr/>
        </p:nvSpPr>
        <p:spPr>
          <a:xfrm>
            <a:off x="413411" y="5981765"/>
            <a:ext cx="451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Multi-focus Dashboard Camera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3CAFA-AE71-9E9B-1D2F-A5845C5CF225}"/>
              </a:ext>
            </a:extLst>
          </p:cNvPr>
          <p:cNvSpPr txBox="1"/>
          <p:nvPr/>
        </p:nvSpPr>
        <p:spPr>
          <a:xfrm>
            <a:off x="6337541" y="6253998"/>
            <a:ext cx="3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Processing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358C7-B892-2461-02F3-9B118D017948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5. Implementation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709718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1. System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Configuration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" b="100000" l="1626" r="97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137" y="1220002"/>
            <a:ext cx="3706666" cy="455879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466386" y="832713"/>
            <a:ext cx="4033811" cy="2313821"/>
            <a:chOff x="677414" y="2082908"/>
            <a:chExt cx="4878474" cy="2974867"/>
          </a:xfrm>
        </p:grpSpPr>
        <p:grpSp>
          <p:nvGrpSpPr>
            <p:cNvPr id="36" name="그룹 35"/>
            <p:cNvGrpSpPr/>
            <p:nvPr/>
          </p:nvGrpSpPr>
          <p:grpSpPr>
            <a:xfrm>
              <a:off x="677414" y="2082908"/>
              <a:ext cx="4878474" cy="2974867"/>
              <a:chOff x="2688432" y="1692383"/>
              <a:chExt cx="6809591" cy="4152452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688432" y="1692383"/>
                <a:ext cx="6809591" cy="4152452"/>
                <a:chOff x="2777021" y="1427812"/>
                <a:chExt cx="6809591" cy="4152452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2777021" y="1427812"/>
                  <a:ext cx="6809591" cy="4152452"/>
                  <a:chOff x="493058" y="1138518"/>
                  <a:chExt cx="5199530" cy="3558988"/>
                </a:xfrm>
              </p:grpSpPr>
              <p:sp>
                <p:nvSpPr>
                  <p:cNvPr id="56" name="직사각형 55"/>
                  <p:cNvSpPr/>
                  <p:nvPr/>
                </p:nvSpPr>
                <p:spPr>
                  <a:xfrm>
                    <a:off x="493058" y="1138518"/>
                    <a:ext cx="5199530" cy="3558988"/>
                  </a:xfrm>
                  <a:prstGeom prst="rect">
                    <a:avLst/>
                  </a:prstGeom>
                  <a:solidFill>
                    <a:schemeClr val="tx2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93058" y="1138518"/>
                    <a:ext cx="5199530" cy="35001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36613" y="4464159"/>
                  <a:ext cx="1053177" cy="51098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Start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4672426" y="4464159"/>
                  <a:ext cx="1053177" cy="51098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Stop</a:t>
                  </a:r>
                  <a:endParaRPr lang="ko-KR" altLang="en-US" sz="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아래쪽 화살표 53"/>
                <p:cNvSpPr/>
                <p:nvPr/>
              </p:nvSpPr>
              <p:spPr>
                <a:xfrm>
                  <a:off x="7898984" y="4505712"/>
                  <a:ext cx="116541" cy="134470"/>
                </a:xfrm>
                <a:prstGeom prst="down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7597086" y="4414853"/>
                  <a:ext cx="1340588" cy="6095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Setting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6413956" y="4679424"/>
                <a:ext cx="822995" cy="707171"/>
                <a:chOff x="6655886" y="4459412"/>
                <a:chExt cx="822995" cy="707171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6655886" y="4459412"/>
                  <a:ext cx="822994" cy="70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320 x 240</a:t>
                  </a:r>
                </a:p>
                <a:p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640 x 480 </a:t>
                  </a:r>
                </a:p>
                <a:p>
                  <a:r>
                    <a:rPr lang="en-US" altLang="ko-KR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1280 x 960</a:t>
                  </a: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655887" y="4459412"/>
                  <a:ext cx="822994" cy="1485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rPr>
                    <a:t>640 x 480</a:t>
                  </a:r>
                  <a:endParaRPr lang="ko-KR" altLang="en-US" sz="5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아래쪽 화살표 49"/>
                <p:cNvSpPr/>
                <p:nvPr/>
              </p:nvSpPr>
              <p:spPr>
                <a:xfrm>
                  <a:off x="7337846" y="4494470"/>
                  <a:ext cx="98323" cy="113450"/>
                </a:xfrm>
                <a:prstGeom prst="down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>
              <a:off x="3187158" y="2561990"/>
              <a:ext cx="2119224" cy="1537222"/>
              <a:chOff x="8066855" y="3693280"/>
              <a:chExt cx="812579" cy="79611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8066855" y="3693280"/>
                <a:ext cx="812579" cy="77601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아래쪽 화살표 43"/>
              <p:cNvSpPr/>
              <p:nvPr/>
            </p:nvSpPr>
            <p:spPr>
              <a:xfrm rot="10800000">
                <a:off x="8396699" y="3746808"/>
                <a:ext cx="195019" cy="726735"/>
              </a:xfrm>
              <a:prstGeom prst="downArrow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10800000">
                <a:off x="8349152" y="4062139"/>
                <a:ext cx="292901" cy="427253"/>
              </a:xfrm>
              <a:prstGeom prst="downArrow">
                <a:avLst/>
              </a:prstGeom>
              <a:gradFill rotWithShape="1">
                <a:gsLst>
                  <a:gs pos="0">
                    <a:srgbClr val="44546A">
                      <a:lumMod val="40000"/>
                      <a:lumOff val="60000"/>
                    </a:srgbClr>
                  </a:gs>
                  <a:gs pos="80000">
                    <a:srgbClr val="5B9BD5">
                      <a:shade val="93000"/>
                      <a:satMod val="130000"/>
                    </a:srgbClr>
                  </a:gs>
                  <a:gs pos="100000">
                    <a:srgbClr val="5B9BD5">
                      <a:shade val="94000"/>
                      <a:satMod val="135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546A">
                    <a:lumMod val="40000"/>
                    <a:lumOff val="60000"/>
                    <a:alpha val="20000"/>
                  </a:srgbClr>
                </a:solidFill>
                <a:prstDash val="solid"/>
                <a:miter lim="800000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891957" y="2572755"/>
              <a:ext cx="2080658" cy="1471906"/>
              <a:chOff x="9880982" y="3027779"/>
              <a:chExt cx="669237" cy="64379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9880982" y="3027779"/>
                <a:ext cx="669237" cy="63912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아래쪽 화살표 40"/>
              <p:cNvSpPr/>
              <p:nvPr/>
            </p:nvSpPr>
            <p:spPr>
              <a:xfrm rot="10800000">
                <a:off x="10099579" y="3073036"/>
                <a:ext cx="266739" cy="598537"/>
              </a:xfrm>
              <a:prstGeom prst="downArrow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아래쪽 화살표 41"/>
              <p:cNvSpPr/>
              <p:nvPr/>
            </p:nvSpPr>
            <p:spPr>
              <a:xfrm rot="10800000">
                <a:off x="10152640" y="3370660"/>
                <a:ext cx="160617" cy="293314"/>
              </a:xfrm>
              <a:prstGeom prst="downArrow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6902285" y="3192576"/>
            <a:ext cx="3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Record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77725" y="6010958"/>
            <a:ext cx="451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Multi-focus Dashboard Camera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02283" y="6010958"/>
            <a:ext cx="312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Processing &gt;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48171" y="3847544"/>
            <a:ext cx="4033811" cy="2106151"/>
            <a:chOff x="6448173" y="3884102"/>
            <a:chExt cx="4033811" cy="2459796"/>
          </a:xfrm>
        </p:grpSpPr>
        <p:grpSp>
          <p:nvGrpSpPr>
            <p:cNvPr id="4" name="그룹 3"/>
            <p:cNvGrpSpPr/>
            <p:nvPr/>
          </p:nvGrpSpPr>
          <p:grpSpPr>
            <a:xfrm>
              <a:off x="6448173" y="3884102"/>
              <a:ext cx="4033811" cy="2459796"/>
              <a:chOff x="8381354" y="2182705"/>
              <a:chExt cx="4033811" cy="245979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381354" y="2182705"/>
                <a:ext cx="4033811" cy="2459796"/>
                <a:chOff x="677414" y="2082908"/>
                <a:chExt cx="4878474" cy="2974867"/>
              </a:xfrm>
            </p:grpSpPr>
            <p:grpSp>
              <p:nvGrpSpPr>
                <p:cNvPr id="84" name="그룹 83"/>
                <p:cNvGrpSpPr/>
                <p:nvPr/>
              </p:nvGrpSpPr>
              <p:grpSpPr>
                <a:xfrm>
                  <a:off x="677414" y="2082908"/>
                  <a:ext cx="4878474" cy="2974867"/>
                  <a:chOff x="2688432" y="1692383"/>
                  <a:chExt cx="6809591" cy="4152452"/>
                </a:xfrm>
              </p:grpSpPr>
              <p:grpSp>
                <p:nvGrpSpPr>
                  <p:cNvPr id="93" name="그룹 92"/>
                  <p:cNvGrpSpPr/>
                  <p:nvPr/>
                </p:nvGrpSpPr>
                <p:grpSpPr>
                  <a:xfrm>
                    <a:off x="2688432" y="1692383"/>
                    <a:ext cx="6809591" cy="4152452"/>
                    <a:chOff x="2777021" y="1427812"/>
                    <a:chExt cx="6809591" cy="4152452"/>
                  </a:xfrm>
                </p:grpSpPr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2777021" y="1427812"/>
                      <a:ext cx="6809591" cy="4152452"/>
                      <a:chOff x="493058" y="1138518"/>
                      <a:chExt cx="5199530" cy="3558988"/>
                    </a:xfrm>
                  </p:grpSpPr>
                  <p:sp>
                    <p:nvSpPr>
                      <p:cNvPr id="103" name="직사각형 102"/>
                      <p:cNvSpPr/>
                      <p:nvPr/>
                    </p:nvSpPr>
                    <p:spPr>
                      <a:xfrm>
                        <a:off x="493058" y="1138518"/>
                        <a:ext cx="5199530" cy="35589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타이포_도담체 M" panose="02020503020101020101" pitchFamily="18" charset="-127"/>
                            <a:cs typeface="Times New Roman" panose="02020603050405020304" pitchFamily="18" charset="0"/>
                          </a:rPr>
                          <a:t> </a:t>
                        </a:r>
                        <a:endParaRPr lang="ko-KR" alt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타이포_도담체 M" panose="02020503020101020101" pitchFamily="18" charset="-127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4" name="직사각형 103"/>
                      <p:cNvSpPr/>
                      <p:nvPr/>
                    </p:nvSpPr>
                    <p:spPr>
                      <a:xfrm>
                        <a:off x="493058" y="1138518"/>
                        <a:ext cx="5199530" cy="35001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타이포_도담체 M" panose="02020503020101020101" pitchFamily="18" charset="-127"/>
                            <a:cs typeface="Times New Roman" panose="02020603050405020304" pitchFamily="18" charset="0"/>
                          </a:rPr>
                          <a:t> </a:t>
                        </a:r>
                        <a:endParaRPr lang="ko-KR" altLang="en-US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타이포_도담체 M" panose="02020503020101020101" pitchFamily="18" charset="-127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01" name="아래쪽 화살표 100"/>
                    <p:cNvSpPr/>
                    <p:nvPr/>
                  </p:nvSpPr>
                  <p:spPr>
                    <a:xfrm>
                      <a:off x="7898984" y="4505712"/>
                      <a:ext cx="116541" cy="134470"/>
                    </a:xfrm>
                    <a:prstGeom prst="downArrow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7" name="아래쪽 화살표 96"/>
                  <p:cNvSpPr/>
                  <p:nvPr/>
                </p:nvSpPr>
                <p:spPr>
                  <a:xfrm>
                    <a:off x="7095916" y="4714483"/>
                    <a:ext cx="98323" cy="113451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7" name="직사각형 86"/>
                <p:cNvSpPr/>
                <p:nvPr/>
              </p:nvSpPr>
              <p:spPr>
                <a:xfrm>
                  <a:off x="891958" y="2572756"/>
                  <a:ext cx="1919884" cy="1461236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" name="그룹 2"/>
              <p:cNvGrpSpPr/>
              <p:nvPr/>
            </p:nvGrpSpPr>
            <p:grpSpPr>
              <a:xfrm>
                <a:off x="8558751" y="3952144"/>
                <a:ext cx="1703964" cy="486085"/>
                <a:chOff x="8000206" y="934306"/>
                <a:chExt cx="2217489" cy="524450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8037847" y="1193757"/>
                  <a:ext cx="623654" cy="26499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이등변 삼각형 63"/>
                <p:cNvSpPr/>
                <p:nvPr/>
              </p:nvSpPr>
              <p:spPr>
                <a:xfrm rot="5400000">
                  <a:off x="8271289" y="1263327"/>
                  <a:ext cx="168635" cy="12986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8786125" y="1193757"/>
                  <a:ext cx="623654" cy="26499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등호 65"/>
                <p:cNvSpPr/>
                <p:nvPr/>
              </p:nvSpPr>
              <p:spPr>
                <a:xfrm rot="5400000">
                  <a:off x="8964924" y="1230209"/>
                  <a:ext cx="222376" cy="198658"/>
                </a:xfrm>
                <a:prstGeom prst="mathEqual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9535236" y="1193757"/>
                  <a:ext cx="623654" cy="26499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9770910" y="1241011"/>
                  <a:ext cx="152305" cy="1704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9" name="그룹 68"/>
                <p:cNvGrpSpPr/>
                <p:nvPr/>
              </p:nvGrpSpPr>
              <p:grpSpPr>
                <a:xfrm>
                  <a:off x="8000206" y="934306"/>
                  <a:ext cx="2217489" cy="105629"/>
                  <a:chOff x="2666277" y="743897"/>
                  <a:chExt cx="3002019" cy="127747"/>
                </a:xfrm>
              </p:grpSpPr>
              <p:cxnSp>
                <p:nvCxnSpPr>
                  <p:cNvPr id="70" name="직선 연결선 69"/>
                  <p:cNvCxnSpPr/>
                  <p:nvPr/>
                </p:nvCxnSpPr>
                <p:spPr>
                  <a:xfrm>
                    <a:off x="2666277" y="807764"/>
                    <a:ext cx="300201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타원 70"/>
                  <p:cNvSpPr/>
                  <p:nvPr/>
                </p:nvSpPr>
                <p:spPr>
                  <a:xfrm>
                    <a:off x="3008551" y="743897"/>
                    <a:ext cx="127746" cy="12774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72" name="직사각형 71"/>
              <p:cNvSpPr/>
              <p:nvPr/>
            </p:nvSpPr>
            <p:spPr>
              <a:xfrm>
                <a:off x="10474835" y="4085434"/>
                <a:ext cx="434030" cy="25411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Open File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050468" y="4085623"/>
                <a:ext cx="514798" cy="25411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Night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Vision</a:t>
                </a:r>
                <a:endParaRPr lang="ko-KR" altLang="en-US" sz="800" dirty="0">
                  <a:solidFill>
                    <a:schemeClr val="tx1"/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683223" y="4085435"/>
                <a:ext cx="506457" cy="25411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Plate</a:t>
                </a:r>
              </a:p>
              <a:p>
                <a:pPr algn="ctr"/>
                <a:r>
                  <a:rPr lang="en-US" altLang="ko-KR" sz="5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Recognition</a:t>
                </a:r>
                <a:endParaRPr lang="ko-KR" altLang="en-US" sz="500" dirty="0">
                  <a:solidFill>
                    <a:schemeClr val="tx1"/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8370623" y="4296044"/>
              <a:ext cx="1587474" cy="12082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0046083" y="4296044"/>
              <a:ext cx="247808" cy="12082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548" y="4176749"/>
            <a:ext cx="1615507" cy="10691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609" y="4176749"/>
            <a:ext cx="1623372" cy="10637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081" y="4187931"/>
            <a:ext cx="247808" cy="4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9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2630" y="3095750"/>
            <a:ext cx="2464136" cy="60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F/W Development</a:t>
            </a:r>
            <a:endParaRPr lang="ko-KR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2" name="Picture 4" descr="arduino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91" y="1575096"/>
            <a:ext cx="2177810" cy="14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fc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22" y="1515765"/>
            <a:ext cx="1660267" cy="165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929733" y="3091427"/>
            <a:ext cx="3038011" cy="60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 Record Program</a:t>
            </a:r>
            <a:endParaRPr lang="ko-KR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6386" name="Picture 2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2" y="1564620"/>
            <a:ext cx="1298188" cy="15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29" y="4116696"/>
            <a:ext cx="3396683" cy="129271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506100" y="5562522"/>
            <a:ext cx="2177199" cy="60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Housing Design</a:t>
            </a:r>
            <a:endParaRPr lang="ko-KR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410633" y="5562522"/>
            <a:ext cx="2347117" cy="60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 Processing</a:t>
            </a:r>
            <a:endParaRPr lang="ko-KR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25" y="3963587"/>
            <a:ext cx="1436193" cy="1543495"/>
          </a:xfrm>
          <a:prstGeom prst="rect">
            <a:avLst/>
          </a:prstGeom>
        </p:spPr>
      </p:pic>
      <p:pic>
        <p:nvPicPr>
          <p:cNvPr id="23" name="Picture 2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2" y="3963587"/>
            <a:ext cx="1298188" cy="15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182DD-0DA3-19BE-45C2-A890B623FD4E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2. Development Environment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3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84" y="3690910"/>
            <a:ext cx="1727654" cy="17276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163" y="5346214"/>
            <a:ext cx="405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Automatic recording when detecting an event (shock)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42" y="3897345"/>
            <a:ext cx="1314785" cy="1314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9201" y="5335181"/>
            <a:ext cx="1727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Night vision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96" y="3572199"/>
            <a:ext cx="1895634" cy="1895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3928" y="5340288"/>
            <a:ext cx="1727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License plate recognition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87469" y="3074769"/>
            <a:ext cx="499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Simultaneous provision of two focus images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222704" y="1592210"/>
            <a:ext cx="4087168" cy="1434395"/>
            <a:chOff x="1551014" y="2726564"/>
            <a:chExt cx="6457019" cy="2199532"/>
          </a:xfrm>
        </p:grpSpPr>
        <p:sp>
          <p:nvSpPr>
            <p:cNvPr id="27" name="직사각형 26"/>
            <p:cNvSpPr/>
            <p:nvPr/>
          </p:nvSpPr>
          <p:spPr>
            <a:xfrm>
              <a:off x="4915496" y="2726564"/>
              <a:ext cx="3092537" cy="218661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28" name="아래쪽 화살표 27"/>
            <p:cNvSpPr/>
            <p:nvPr/>
          </p:nvSpPr>
          <p:spPr>
            <a:xfrm rot="10800000">
              <a:off x="6176131" y="3075710"/>
              <a:ext cx="742210" cy="1793570"/>
            </a:xfrm>
            <a:prstGeom prst="downArrow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 rot="10800000">
              <a:off x="5989870" y="3722211"/>
              <a:ext cx="1114731" cy="1203885"/>
            </a:xfrm>
            <a:prstGeom prst="downArrow">
              <a:avLst/>
            </a:prstGeom>
            <a:gradFill rotWithShape="1">
              <a:gsLst>
                <a:gs pos="0">
                  <a:srgbClr val="44546A">
                    <a:lumMod val="40000"/>
                    <a:lumOff val="60000"/>
                  </a:srgbClr>
                </a:gs>
                <a:gs pos="80000">
                  <a:srgbClr val="5B9BD5">
                    <a:shade val="93000"/>
                    <a:satMod val="130000"/>
                  </a:srgbClr>
                </a:gs>
                <a:gs pos="100000">
                  <a:srgbClr val="5B9BD5">
                    <a:shade val="94000"/>
                    <a:satMod val="13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546A">
                  <a:lumMod val="40000"/>
                  <a:lumOff val="60000"/>
                  <a:alpha val="20000"/>
                </a:srgbClr>
              </a:solidFill>
              <a:prstDash val="solid"/>
              <a:miter lim="800000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51014" y="2726564"/>
              <a:ext cx="3036258" cy="218661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31" name="아래쪽 화살표 30"/>
            <p:cNvSpPr/>
            <p:nvPr/>
          </p:nvSpPr>
          <p:spPr>
            <a:xfrm rot="10800000">
              <a:off x="2557913" y="2893263"/>
              <a:ext cx="1210167" cy="1996926"/>
            </a:xfrm>
            <a:prstGeom prst="downArrow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32" name="아래쪽 화살표 31"/>
            <p:cNvSpPr/>
            <p:nvPr/>
          </p:nvSpPr>
          <p:spPr>
            <a:xfrm rot="10800000">
              <a:off x="2798645" y="3886241"/>
              <a:ext cx="728702" cy="978598"/>
            </a:xfrm>
            <a:prstGeom prst="downArrow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26794" y="1258794"/>
            <a:ext cx="1912511" cy="3334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Near-focus video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63081" y="1258794"/>
            <a:ext cx="1950881" cy="335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 focus video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735DC-6B43-1564-F3C1-D877DEF8A123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3. System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8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873945" y="6199831"/>
            <a:ext cx="932935" cy="365125"/>
          </a:xfrm>
          <a:prstGeom prst="rect">
            <a:avLst/>
          </a:prstGeom>
        </p:spPr>
        <p:txBody>
          <a:bodyPr/>
          <a:lstStyle/>
          <a:p>
            <a:fld id="{225E00E5-BFCA-451B-9D11-428EEC5214BE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85238" y="5732728"/>
            <a:ext cx="5483547" cy="9664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704862" y="5173887"/>
            <a:ext cx="312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Electric Field X 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323051" y="1248313"/>
            <a:ext cx="5483829" cy="38895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081417" y="4097555"/>
            <a:ext cx="1725463" cy="1036193"/>
            <a:chOff x="4218273" y="4157573"/>
            <a:chExt cx="1725463" cy="1036193"/>
          </a:xfrm>
        </p:grpSpPr>
        <p:grpSp>
          <p:nvGrpSpPr>
            <p:cNvPr id="183" name="그룹 182"/>
            <p:cNvGrpSpPr/>
            <p:nvPr/>
          </p:nvGrpSpPr>
          <p:grpSpPr>
            <a:xfrm>
              <a:off x="4218273" y="4157573"/>
              <a:ext cx="1725463" cy="794014"/>
              <a:chOff x="1707501" y="4746482"/>
              <a:chExt cx="2528596" cy="1807947"/>
            </a:xfrm>
          </p:grpSpPr>
          <p:sp>
            <p:nvSpPr>
              <p:cNvPr id="184" name="위쪽 화살표 183"/>
              <p:cNvSpPr/>
              <p:nvPr/>
            </p:nvSpPr>
            <p:spPr>
              <a:xfrm>
                <a:off x="2656656" y="4835578"/>
                <a:ext cx="649003" cy="1634502"/>
              </a:xfrm>
              <a:prstGeom prst="upArrow">
                <a:avLst/>
              </a:prstGeom>
              <a:solidFill>
                <a:srgbClr val="FFC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위쪽 화살표 184"/>
              <p:cNvSpPr/>
              <p:nvPr/>
            </p:nvSpPr>
            <p:spPr>
              <a:xfrm>
                <a:off x="2443646" y="5200066"/>
                <a:ext cx="1056684" cy="1354363"/>
              </a:xfrm>
              <a:prstGeom prst="upArrow">
                <a:avLst/>
              </a:prstGeom>
              <a:ln w="25400"/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707501" y="4746482"/>
                <a:ext cx="2528596" cy="18063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2" name="직사각형 191"/>
            <p:cNvSpPr/>
            <p:nvPr/>
          </p:nvSpPr>
          <p:spPr>
            <a:xfrm>
              <a:off x="4218273" y="4953888"/>
              <a:ext cx="1725181" cy="2398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</a:t>
              </a:r>
              <a:endPara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6389595" y="5901969"/>
            <a:ext cx="548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If an electric field is not applied, the flexible motor returns to its initial state due to its elastic restoring force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2" name="위쪽 화살표 131"/>
          <p:cNvSpPr/>
          <p:nvPr/>
        </p:nvSpPr>
        <p:spPr>
          <a:xfrm>
            <a:off x="10346982" y="2213409"/>
            <a:ext cx="667878" cy="917186"/>
          </a:xfrm>
          <a:prstGeom prst="upArrow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그룹 89"/>
          <p:cNvGrpSpPr/>
          <p:nvPr/>
        </p:nvGrpSpPr>
        <p:grpSpPr>
          <a:xfrm rot="5400000">
            <a:off x="6210376" y="2105772"/>
            <a:ext cx="2990116" cy="1622171"/>
            <a:chOff x="808282" y="2283700"/>
            <a:chExt cx="4282548" cy="1622815"/>
          </a:xfrm>
        </p:grpSpPr>
        <p:sp>
          <p:nvSpPr>
            <p:cNvPr id="95" name="직사각형 94"/>
            <p:cNvSpPr/>
            <p:nvPr/>
          </p:nvSpPr>
          <p:spPr>
            <a:xfrm rot="5400000">
              <a:off x="3827509" y="1617221"/>
              <a:ext cx="104502" cy="1437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3890239" y="1675864"/>
              <a:ext cx="61602" cy="14614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5400000">
              <a:off x="1950986" y="1617222"/>
              <a:ext cx="104502" cy="1437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306330" y="2451947"/>
              <a:ext cx="3264985" cy="1454568"/>
            </a:xfrm>
            <a:prstGeom prst="rect">
              <a:avLst/>
            </a:prstGeom>
            <a:pattFill prst="pct60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107759" y="3028805"/>
              <a:ext cx="1646878" cy="84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085440" y="3193153"/>
              <a:ext cx="1498760" cy="79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085440" y="3023072"/>
              <a:ext cx="1646878" cy="84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257986" y="3193153"/>
              <a:ext cx="1498760" cy="79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234500" y="2871261"/>
              <a:ext cx="3353910" cy="362384"/>
              <a:chOff x="2800772" y="3152238"/>
              <a:chExt cx="6190182" cy="668838"/>
            </a:xfrm>
          </p:grpSpPr>
          <p:sp>
            <p:nvSpPr>
              <p:cNvPr id="114" name="현 113"/>
              <p:cNvSpPr/>
              <p:nvPr/>
            </p:nvSpPr>
            <p:spPr>
              <a:xfrm rot="6767990">
                <a:off x="5579236" y="3144686"/>
                <a:ext cx="668838" cy="683941"/>
              </a:xfrm>
              <a:prstGeom prst="cho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2800772" y="3525130"/>
                <a:ext cx="6190182" cy="282173"/>
              </a:xfrm>
              <a:prstGeom prst="rect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 rot="5400000">
              <a:off x="1949796" y="1690420"/>
              <a:ext cx="61602" cy="14614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원호 110"/>
            <p:cNvSpPr/>
            <p:nvPr/>
          </p:nvSpPr>
          <p:spPr>
            <a:xfrm>
              <a:off x="2767438" y="2894676"/>
              <a:ext cx="336234" cy="341173"/>
            </a:xfrm>
            <a:prstGeom prst="arc">
              <a:avLst>
                <a:gd name="adj1" fmla="val 10593156"/>
                <a:gd name="adj2" fmla="val 220029"/>
              </a:avLst>
            </a:prstGeom>
            <a:ln w="76200"/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08282" y="2284844"/>
              <a:ext cx="524272" cy="1621671"/>
            </a:xfrm>
            <a:prstGeom prst="rect">
              <a:avLst/>
            </a:prstGeom>
            <a:solidFill>
              <a:srgbClr val="C3DCB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545097" y="2284844"/>
              <a:ext cx="545733" cy="16216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8" name="직선 연결선 177"/>
          <p:cNvCxnSpPr/>
          <p:nvPr/>
        </p:nvCxnSpPr>
        <p:spPr>
          <a:xfrm>
            <a:off x="7758975" y="2704669"/>
            <a:ext cx="3849264" cy="27766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 flipV="1">
            <a:off x="7797580" y="2826061"/>
            <a:ext cx="3823394" cy="2894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위쪽 화살표 134"/>
          <p:cNvSpPr/>
          <p:nvPr/>
        </p:nvSpPr>
        <p:spPr>
          <a:xfrm>
            <a:off x="8922040" y="2386226"/>
            <a:ext cx="853462" cy="839660"/>
          </a:xfrm>
          <a:prstGeom prst="upArrow">
            <a:avLst/>
          </a:prstGeom>
          <a:ln w="25400"/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165984" y="3202514"/>
            <a:ext cx="102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Focus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730025" y="3166946"/>
            <a:ext cx="1237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Focus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218" y="2559447"/>
            <a:ext cx="191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CCD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370509" y="2389951"/>
            <a:ext cx="448084" cy="11708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0572317" y="2792420"/>
            <a:ext cx="204084" cy="204084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079092" y="3908612"/>
            <a:ext cx="1399383" cy="1071196"/>
            <a:chOff x="1416944" y="5255431"/>
            <a:chExt cx="2046655" cy="1182786"/>
          </a:xfrm>
        </p:grpSpPr>
        <p:cxnSp>
          <p:nvCxnSpPr>
            <p:cNvPr id="149" name="직선 연결선 148"/>
            <p:cNvCxnSpPr/>
            <p:nvPr/>
          </p:nvCxnSpPr>
          <p:spPr>
            <a:xfrm>
              <a:off x="1422552" y="6147748"/>
              <a:ext cx="1650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V="1">
              <a:off x="1587571" y="5887869"/>
              <a:ext cx="246443" cy="257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2538652" y="6029298"/>
              <a:ext cx="0" cy="2498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2429625" y="5870185"/>
              <a:ext cx="0" cy="56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/>
            <p:cNvCxnSpPr/>
            <p:nvPr/>
          </p:nvCxnSpPr>
          <p:spPr>
            <a:xfrm>
              <a:off x="2538652" y="6154202"/>
              <a:ext cx="9220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2013593" y="6147748"/>
              <a:ext cx="4160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타원 232"/>
            <p:cNvSpPr/>
            <p:nvPr/>
          </p:nvSpPr>
          <p:spPr>
            <a:xfrm>
              <a:off x="1933494" y="6102455"/>
              <a:ext cx="90586" cy="905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1548018" y="6102455"/>
              <a:ext cx="90586" cy="905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5" name="직선 연결선 234"/>
            <p:cNvCxnSpPr/>
            <p:nvPr/>
          </p:nvCxnSpPr>
          <p:spPr>
            <a:xfrm>
              <a:off x="1422552" y="5335441"/>
              <a:ext cx="0" cy="8188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/>
            <p:cNvCxnSpPr/>
            <p:nvPr/>
          </p:nvCxnSpPr>
          <p:spPr>
            <a:xfrm>
              <a:off x="3463599" y="5342862"/>
              <a:ext cx="0" cy="819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그룹 236"/>
            <p:cNvGrpSpPr/>
            <p:nvPr/>
          </p:nvGrpSpPr>
          <p:grpSpPr>
            <a:xfrm>
              <a:off x="1416944" y="5255431"/>
              <a:ext cx="1057510" cy="178868"/>
              <a:chOff x="1411184" y="5545153"/>
              <a:chExt cx="1057510" cy="178868"/>
            </a:xfrm>
          </p:grpSpPr>
          <p:cxnSp>
            <p:nvCxnSpPr>
              <p:cNvPr id="238" name="직선 연결선 237"/>
              <p:cNvCxnSpPr/>
              <p:nvPr/>
            </p:nvCxnSpPr>
            <p:spPr>
              <a:xfrm>
                <a:off x="1411184" y="5626304"/>
                <a:ext cx="90543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타원 238"/>
              <p:cNvSpPr/>
              <p:nvPr/>
            </p:nvSpPr>
            <p:spPr>
              <a:xfrm>
                <a:off x="2289827" y="5545153"/>
                <a:ext cx="178867" cy="17886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6" name="TextBox 175"/>
          <p:cNvSpPr txBox="1"/>
          <p:nvPr/>
        </p:nvSpPr>
        <p:spPr>
          <a:xfrm>
            <a:off x="1847972" y="5153406"/>
            <a:ext cx="312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Electric Field O 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4082" y="1251700"/>
            <a:ext cx="5483829" cy="38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위쪽 화살표 152"/>
          <p:cNvSpPr/>
          <p:nvPr/>
        </p:nvSpPr>
        <p:spPr>
          <a:xfrm>
            <a:off x="3130106" y="2562328"/>
            <a:ext cx="549035" cy="540156"/>
          </a:xfrm>
          <a:prstGeom prst="upArrow">
            <a:avLst/>
          </a:prstGeom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위쪽 화살표 154"/>
          <p:cNvSpPr/>
          <p:nvPr/>
        </p:nvSpPr>
        <p:spPr>
          <a:xfrm>
            <a:off x="4498579" y="2000086"/>
            <a:ext cx="869164" cy="1193609"/>
          </a:xfrm>
          <a:prstGeom prst="upArrow">
            <a:avLst/>
          </a:prstGeom>
          <a:solidFill>
            <a:srgbClr val="FFC000"/>
          </a:solidFill>
          <a:ln w="25400"/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4283052" y="4056424"/>
            <a:ext cx="1674859" cy="831746"/>
            <a:chOff x="1707502" y="4662290"/>
            <a:chExt cx="2528596" cy="1886867"/>
          </a:xfrm>
        </p:grpSpPr>
        <p:sp>
          <p:nvSpPr>
            <p:cNvPr id="188" name="위쪽 화살표 187"/>
            <p:cNvSpPr/>
            <p:nvPr/>
          </p:nvSpPr>
          <p:spPr>
            <a:xfrm>
              <a:off x="2481271" y="4662290"/>
              <a:ext cx="1003588" cy="1851599"/>
            </a:xfrm>
            <a:prstGeom prst="upArrow">
              <a:avLst/>
            </a:prstGeom>
            <a:solidFill>
              <a:srgbClr val="FFC000"/>
            </a:solidFill>
            <a:ln w="25400"/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위쪽 화살표 188"/>
            <p:cNvSpPr/>
            <p:nvPr/>
          </p:nvSpPr>
          <p:spPr>
            <a:xfrm>
              <a:off x="2656655" y="5486399"/>
              <a:ext cx="649003" cy="983680"/>
            </a:xfrm>
            <a:prstGeom prst="up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707502" y="4742813"/>
              <a:ext cx="2528596" cy="1806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283052" y="4882911"/>
            <a:ext cx="1674859" cy="2480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546999" y="5722570"/>
            <a:ext cx="5152938" cy="9766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152" y="5732727"/>
            <a:ext cx="5012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When an electric field is applied, the flexible motor moves convexly toward the upper gold ground electrode due to electrostatic attraction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46999" y="2352862"/>
            <a:ext cx="418555" cy="11708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236571" y="2751978"/>
            <a:ext cx="3672000" cy="4576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2229956" y="2375189"/>
            <a:ext cx="3671033" cy="7627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296442" y="2799156"/>
            <a:ext cx="204084" cy="204084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60404" y="2306020"/>
            <a:ext cx="19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Sensor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50099" y="1876960"/>
            <a:ext cx="45719" cy="170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350099" y="2109936"/>
            <a:ext cx="45719" cy="170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350099" y="2342912"/>
            <a:ext cx="45719" cy="170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350099" y="2575888"/>
            <a:ext cx="45719" cy="170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363452" y="3154896"/>
            <a:ext cx="45719" cy="869049"/>
            <a:chOff x="8208349" y="2489662"/>
            <a:chExt cx="45719" cy="869049"/>
          </a:xfrm>
        </p:grpSpPr>
        <p:sp>
          <p:nvSpPr>
            <p:cNvPr id="160" name="직사각형 159"/>
            <p:cNvSpPr/>
            <p:nvPr/>
          </p:nvSpPr>
          <p:spPr>
            <a:xfrm>
              <a:off x="8208349" y="2489662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8208349" y="2722638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8208349" y="2955614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8208349" y="3188590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 rot="10800000">
            <a:off x="2583929" y="3093348"/>
            <a:ext cx="105025" cy="10295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>
            <a:bevelT w="1270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직사각형 119"/>
          <p:cNvSpPr/>
          <p:nvPr/>
        </p:nvSpPr>
        <p:spPr>
          <a:xfrm rot="10800000">
            <a:off x="2534491" y="3114321"/>
            <a:ext cx="61910" cy="10467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직사각형 120"/>
          <p:cNvSpPr/>
          <p:nvPr/>
        </p:nvSpPr>
        <p:spPr>
          <a:xfrm rot="10800000">
            <a:off x="2583928" y="1749334"/>
            <a:ext cx="105025" cy="10295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>
            <a:bevelT w="1270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직사각형 121"/>
          <p:cNvSpPr/>
          <p:nvPr/>
        </p:nvSpPr>
        <p:spPr>
          <a:xfrm rot="5400000">
            <a:off x="619704" y="2203272"/>
            <a:ext cx="2338466" cy="1461851"/>
          </a:xfrm>
          <a:prstGeom prst="rect">
            <a:avLst/>
          </a:prstGeom>
          <a:pattFill prst="pct60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직사각형 122"/>
          <p:cNvSpPr/>
          <p:nvPr/>
        </p:nvSpPr>
        <p:spPr>
          <a:xfrm rot="10800000">
            <a:off x="2519863" y="1724526"/>
            <a:ext cx="61910" cy="10467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위쪽 화살표 132"/>
          <p:cNvSpPr/>
          <p:nvPr/>
        </p:nvSpPr>
        <p:spPr>
          <a:xfrm rot="5400000">
            <a:off x="2136957" y="1585706"/>
            <a:ext cx="152814" cy="62540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위쪽 화살표 133"/>
          <p:cNvSpPr/>
          <p:nvPr/>
        </p:nvSpPr>
        <p:spPr>
          <a:xfrm rot="5400000">
            <a:off x="2179840" y="1831610"/>
            <a:ext cx="152814" cy="52553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위쪽 화살표 135"/>
          <p:cNvSpPr/>
          <p:nvPr/>
        </p:nvSpPr>
        <p:spPr>
          <a:xfrm rot="5400000">
            <a:off x="2229270" y="2067254"/>
            <a:ext cx="152814" cy="42378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위쪽 화살표 136"/>
          <p:cNvSpPr/>
          <p:nvPr/>
        </p:nvSpPr>
        <p:spPr>
          <a:xfrm rot="5400000">
            <a:off x="2285302" y="2308052"/>
            <a:ext cx="152814" cy="31171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위쪽 화살표 137"/>
          <p:cNvSpPr/>
          <p:nvPr/>
        </p:nvSpPr>
        <p:spPr>
          <a:xfrm rot="5400000">
            <a:off x="2317108" y="2538773"/>
            <a:ext cx="152814" cy="23241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9" name="그룹 138"/>
          <p:cNvGrpSpPr/>
          <p:nvPr/>
        </p:nvGrpSpPr>
        <p:grpSpPr>
          <a:xfrm rot="5400000" flipH="1">
            <a:off x="1766527" y="3274246"/>
            <a:ext cx="909384" cy="625406"/>
            <a:chOff x="7424773" y="4390165"/>
            <a:chExt cx="1269689" cy="622290"/>
          </a:xfrm>
        </p:grpSpPr>
        <p:sp>
          <p:nvSpPr>
            <p:cNvPr id="166" name="위쪽 화살표 165"/>
            <p:cNvSpPr/>
            <p:nvPr/>
          </p:nvSpPr>
          <p:spPr>
            <a:xfrm>
              <a:off x="7424773" y="4390165"/>
              <a:ext cx="213360" cy="62229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위쪽 화살표 166"/>
            <p:cNvSpPr/>
            <p:nvPr/>
          </p:nvSpPr>
          <p:spPr>
            <a:xfrm>
              <a:off x="7698388" y="4397182"/>
              <a:ext cx="213360" cy="522918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위쪽 화살표 167"/>
            <p:cNvSpPr/>
            <p:nvPr/>
          </p:nvSpPr>
          <p:spPr>
            <a:xfrm>
              <a:off x="7956359" y="4398622"/>
              <a:ext cx="213360" cy="421669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위쪽 화살표 168"/>
            <p:cNvSpPr/>
            <p:nvPr/>
          </p:nvSpPr>
          <p:spPr>
            <a:xfrm>
              <a:off x="8214330" y="4398623"/>
              <a:ext cx="213360" cy="31016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위쪽 화살표 169"/>
            <p:cNvSpPr/>
            <p:nvPr/>
          </p:nvSpPr>
          <p:spPr>
            <a:xfrm>
              <a:off x="8481102" y="4406430"/>
              <a:ext cx="213360" cy="231253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1642965" y="1553635"/>
            <a:ext cx="585788" cy="2781300"/>
            <a:chOff x="5500688" y="2038350"/>
            <a:chExt cx="585788" cy="2781300"/>
          </a:xfrm>
        </p:grpSpPr>
        <p:pic>
          <p:nvPicPr>
            <p:cNvPr id="204" name="그림 20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88800"/>
                      </a14:imgEffect>
                    </a14:imgLayer>
                  </a14:imgProps>
                </a:ext>
              </a:extLst>
            </a:blip>
            <a:srcRect r="50800"/>
            <a:stretch/>
          </p:blipFill>
          <p:spPr>
            <a:xfrm>
              <a:off x="5500688" y="2038350"/>
              <a:ext cx="585788" cy="2781300"/>
            </a:xfrm>
            <a:prstGeom prst="rect">
              <a:avLst/>
            </a:prstGeom>
          </p:spPr>
        </p:pic>
        <p:sp>
          <p:nvSpPr>
            <p:cNvPr id="205" name="자유형 204"/>
            <p:cNvSpPr/>
            <p:nvPr/>
          </p:nvSpPr>
          <p:spPr>
            <a:xfrm>
              <a:off x="5756130" y="2052638"/>
              <a:ext cx="316058" cy="1338262"/>
            </a:xfrm>
            <a:custGeom>
              <a:avLst/>
              <a:gdLst>
                <a:gd name="connsiteX0" fmla="*/ 44595 w 316058"/>
                <a:gd name="connsiteY0" fmla="*/ 0 h 1338262"/>
                <a:gd name="connsiteX1" fmla="*/ 1733 w 316058"/>
                <a:gd name="connsiteY1" fmla="*/ 242887 h 1338262"/>
                <a:gd name="connsiteX2" fmla="*/ 96983 w 316058"/>
                <a:gd name="connsiteY2" fmla="*/ 552450 h 1338262"/>
                <a:gd name="connsiteX3" fmla="*/ 287483 w 316058"/>
                <a:gd name="connsiteY3" fmla="*/ 942975 h 1338262"/>
                <a:gd name="connsiteX4" fmla="*/ 316058 w 316058"/>
                <a:gd name="connsiteY4" fmla="*/ 1338262 h 133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058" h="1338262">
                  <a:moveTo>
                    <a:pt x="44595" y="0"/>
                  </a:moveTo>
                  <a:cubicBezTo>
                    <a:pt x="18798" y="75406"/>
                    <a:pt x="-6998" y="150812"/>
                    <a:pt x="1733" y="242887"/>
                  </a:cubicBezTo>
                  <a:cubicBezTo>
                    <a:pt x="10464" y="334962"/>
                    <a:pt x="49358" y="435769"/>
                    <a:pt x="96983" y="552450"/>
                  </a:cubicBezTo>
                  <a:cubicBezTo>
                    <a:pt x="144608" y="669131"/>
                    <a:pt x="250971" y="812007"/>
                    <a:pt x="287483" y="942975"/>
                  </a:cubicBezTo>
                  <a:cubicBezTo>
                    <a:pt x="323995" y="1073943"/>
                    <a:pt x="303358" y="1274762"/>
                    <a:pt x="316058" y="1338262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자유형 206"/>
            <p:cNvSpPr/>
            <p:nvPr/>
          </p:nvSpPr>
          <p:spPr>
            <a:xfrm>
              <a:off x="5760892" y="3380807"/>
              <a:ext cx="323185" cy="1419793"/>
            </a:xfrm>
            <a:custGeom>
              <a:avLst/>
              <a:gdLst>
                <a:gd name="connsiteX0" fmla="*/ 44596 w 323185"/>
                <a:gd name="connsiteY0" fmla="*/ 1419793 h 1419793"/>
                <a:gd name="connsiteX1" fmla="*/ 1733 w 323185"/>
                <a:gd name="connsiteY1" fmla="*/ 1215006 h 1419793"/>
                <a:gd name="connsiteX2" fmla="*/ 96983 w 323185"/>
                <a:gd name="connsiteY2" fmla="*/ 848293 h 1419793"/>
                <a:gd name="connsiteX3" fmla="*/ 258908 w 323185"/>
                <a:gd name="connsiteY3" fmla="*/ 543493 h 1419793"/>
                <a:gd name="connsiteX4" fmla="*/ 320821 w 323185"/>
                <a:gd name="connsiteY4" fmla="*/ 281556 h 1419793"/>
                <a:gd name="connsiteX5" fmla="*/ 311296 w 323185"/>
                <a:gd name="connsiteY5" fmla="*/ 568 h 141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185" h="1419793">
                  <a:moveTo>
                    <a:pt x="44596" y="1419793"/>
                  </a:moveTo>
                  <a:cubicBezTo>
                    <a:pt x="18799" y="1365024"/>
                    <a:pt x="-6998" y="1310256"/>
                    <a:pt x="1733" y="1215006"/>
                  </a:cubicBezTo>
                  <a:cubicBezTo>
                    <a:pt x="10464" y="1119756"/>
                    <a:pt x="54121" y="960212"/>
                    <a:pt x="96983" y="848293"/>
                  </a:cubicBezTo>
                  <a:cubicBezTo>
                    <a:pt x="139845" y="736374"/>
                    <a:pt x="221602" y="637949"/>
                    <a:pt x="258908" y="543493"/>
                  </a:cubicBezTo>
                  <a:cubicBezTo>
                    <a:pt x="296214" y="449037"/>
                    <a:pt x="312090" y="372043"/>
                    <a:pt x="320821" y="281556"/>
                  </a:cubicBezTo>
                  <a:cubicBezTo>
                    <a:pt x="329552" y="191068"/>
                    <a:pt x="311296" y="-12132"/>
                    <a:pt x="311296" y="568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4" name="현 123"/>
          <p:cNvSpPr/>
          <p:nvPr/>
        </p:nvSpPr>
        <p:spPr>
          <a:xfrm rot="12158754">
            <a:off x="2094980" y="2834549"/>
            <a:ext cx="271662" cy="203047"/>
          </a:xfrm>
          <a:prstGeom prst="chord">
            <a:avLst/>
          </a:prstGeom>
          <a:gradFill>
            <a:gsLst>
              <a:gs pos="0">
                <a:schemeClr val="accent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17717" y="1801560"/>
            <a:ext cx="573945" cy="2246174"/>
            <a:chOff x="7129461" y="2350465"/>
            <a:chExt cx="573945" cy="2246174"/>
          </a:xfrm>
        </p:grpSpPr>
        <p:sp>
          <p:nvSpPr>
            <p:cNvPr id="10" name="십자형 9"/>
            <p:cNvSpPr/>
            <p:nvPr/>
          </p:nvSpPr>
          <p:spPr>
            <a:xfrm>
              <a:off x="7129461" y="2350465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십자형 193"/>
            <p:cNvSpPr/>
            <p:nvPr/>
          </p:nvSpPr>
          <p:spPr>
            <a:xfrm>
              <a:off x="7225209" y="2539642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십자형 194"/>
            <p:cNvSpPr/>
            <p:nvPr/>
          </p:nvSpPr>
          <p:spPr>
            <a:xfrm>
              <a:off x="7351238" y="2737544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십자형 195"/>
            <p:cNvSpPr/>
            <p:nvPr/>
          </p:nvSpPr>
          <p:spPr>
            <a:xfrm>
              <a:off x="7424902" y="2913932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십자형 196"/>
            <p:cNvSpPr/>
            <p:nvPr/>
          </p:nvSpPr>
          <p:spPr>
            <a:xfrm>
              <a:off x="7509745" y="3116391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십자형 197"/>
            <p:cNvSpPr/>
            <p:nvPr/>
          </p:nvSpPr>
          <p:spPr>
            <a:xfrm>
              <a:off x="7518640" y="3664431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십자형 198"/>
            <p:cNvSpPr/>
            <p:nvPr/>
          </p:nvSpPr>
          <p:spPr>
            <a:xfrm>
              <a:off x="7441154" y="3856184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십자형 199"/>
            <p:cNvSpPr/>
            <p:nvPr/>
          </p:nvSpPr>
          <p:spPr>
            <a:xfrm>
              <a:off x="7332678" y="4042959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십자형 200"/>
            <p:cNvSpPr/>
            <p:nvPr/>
          </p:nvSpPr>
          <p:spPr>
            <a:xfrm>
              <a:off x="7238187" y="4222218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십자형 201"/>
            <p:cNvSpPr/>
            <p:nvPr/>
          </p:nvSpPr>
          <p:spPr>
            <a:xfrm>
              <a:off x="7162913" y="4411873"/>
              <a:ext cx="184766" cy="184766"/>
            </a:xfrm>
            <a:prstGeom prst="plus">
              <a:avLst>
                <a:gd name="adj" fmla="val 395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뺄셈 기호 22"/>
          <p:cNvSpPr/>
          <p:nvPr/>
        </p:nvSpPr>
        <p:spPr>
          <a:xfrm rot="5400000">
            <a:off x="2551819" y="1843071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뺄셈 기호 275"/>
          <p:cNvSpPr/>
          <p:nvPr/>
        </p:nvSpPr>
        <p:spPr>
          <a:xfrm rot="5400000">
            <a:off x="2551819" y="2028059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뺄셈 기호 276"/>
          <p:cNvSpPr/>
          <p:nvPr/>
        </p:nvSpPr>
        <p:spPr>
          <a:xfrm rot="5400000">
            <a:off x="2551819" y="2217710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뺄셈 기호 277"/>
          <p:cNvSpPr/>
          <p:nvPr/>
        </p:nvSpPr>
        <p:spPr>
          <a:xfrm rot="5400000">
            <a:off x="2551819" y="2395568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뺄셈 기호 278"/>
          <p:cNvSpPr/>
          <p:nvPr/>
        </p:nvSpPr>
        <p:spPr>
          <a:xfrm rot="5400000">
            <a:off x="2551819" y="2586913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뺄셈 기호 279"/>
          <p:cNvSpPr/>
          <p:nvPr/>
        </p:nvSpPr>
        <p:spPr>
          <a:xfrm rot="5400000">
            <a:off x="2551819" y="3144702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뺄셈 기호 280"/>
          <p:cNvSpPr/>
          <p:nvPr/>
        </p:nvSpPr>
        <p:spPr>
          <a:xfrm rot="5400000">
            <a:off x="2551819" y="3335195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뺄셈 기호 281"/>
          <p:cNvSpPr/>
          <p:nvPr/>
        </p:nvSpPr>
        <p:spPr>
          <a:xfrm rot="5400000">
            <a:off x="2551819" y="3526512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뺄셈 기호 282"/>
          <p:cNvSpPr/>
          <p:nvPr/>
        </p:nvSpPr>
        <p:spPr>
          <a:xfrm rot="5400000">
            <a:off x="2551819" y="3716315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뺄셈 기호 283"/>
          <p:cNvSpPr/>
          <p:nvPr/>
        </p:nvSpPr>
        <p:spPr>
          <a:xfrm rot="5400000">
            <a:off x="2551819" y="3913595"/>
            <a:ext cx="181069" cy="1403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원호 130"/>
          <p:cNvSpPr/>
          <p:nvPr/>
        </p:nvSpPr>
        <p:spPr>
          <a:xfrm rot="5400000">
            <a:off x="2082681" y="2772614"/>
            <a:ext cx="217167" cy="316712"/>
          </a:xfrm>
          <a:prstGeom prst="arc">
            <a:avLst>
              <a:gd name="adj1" fmla="val 10593156"/>
              <a:gd name="adj2" fmla="val 220029"/>
            </a:avLst>
          </a:prstGeom>
          <a:ln w="76200">
            <a:solidFill>
              <a:srgbClr val="63A6E2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628400" y="1762198"/>
            <a:ext cx="339928" cy="1069975"/>
          </a:xfrm>
          <a:custGeom>
            <a:avLst/>
            <a:gdLst>
              <a:gd name="connsiteX0" fmla="*/ 0 w 339928"/>
              <a:gd name="connsiteY0" fmla="*/ 0 h 1069975"/>
              <a:gd name="connsiteX1" fmla="*/ 34925 w 339928"/>
              <a:gd name="connsiteY1" fmla="*/ 263525 h 1069975"/>
              <a:gd name="connsiteX2" fmla="*/ 161925 w 339928"/>
              <a:gd name="connsiteY2" fmla="*/ 558800 h 1069975"/>
              <a:gd name="connsiteX3" fmla="*/ 257175 w 339928"/>
              <a:gd name="connsiteY3" fmla="*/ 762000 h 1069975"/>
              <a:gd name="connsiteX4" fmla="*/ 327025 w 339928"/>
              <a:gd name="connsiteY4" fmla="*/ 965200 h 1069975"/>
              <a:gd name="connsiteX5" fmla="*/ 339725 w 339928"/>
              <a:gd name="connsiteY5" fmla="*/ 1069975 h 106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928" h="1069975">
                <a:moveTo>
                  <a:pt x="0" y="0"/>
                </a:moveTo>
                <a:cubicBezTo>
                  <a:pt x="3969" y="85196"/>
                  <a:pt x="7938" y="170392"/>
                  <a:pt x="34925" y="263525"/>
                </a:cubicBezTo>
                <a:cubicBezTo>
                  <a:pt x="61912" y="356658"/>
                  <a:pt x="124883" y="475721"/>
                  <a:pt x="161925" y="558800"/>
                </a:cubicBezTo>
                <a:cubicBezTo>
                  <a:pt x="198967" y="641879"/>
                  <a:pt x="229658" y="694267"/>
                  <a:pt x="257175" y="762000"/>
                </a:cubicBezTo>
                <a:cubicBezTo>
                  <a:pt x="284692" y="829733"/>
                  <a:pt x="313267" y="913871"/>
                  <a:pt x="327025" y="965200"/>
                </a:cubicBezTo>
                <a:cubicBezTo>
                  <a:pt x="340783" y="1016529"/>
                  <a:pt x="340254" y="1043252"/>
                  <a:pt x="339725" y="1069975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629512" y="3038548"/>
            <a:ext cx="332263" cy="1117128"/>
          </a:xfrm>
          <a:custGeom>
            <a:avLst/>
            <a:gdLst>
              <a:gd name="connsiteX0" fmla="*/ 332263 w 332263"/>
              <a:gd name="connsiteY0" fmla="*/ 0 h 1117128"/>
              <a:gd name="connsiteX1" fmla="*/ 306863 w 332263"/>
              <a:gd name="connsiteY1" fmla="*/ 219075 h 1117128"/>
              <a:gd name="connsiteX2" fmla="*/ 208438 w 332263"/>
              <a:gd name="connsiteY2" fmla="*/ 466725 h 1117128"/>
              <a:gd name="connsiteX3" fmla="*/ 94138 w 332263"/>
              <a:gd name="connsiteY3" fmla="*/ 701675 h 1117128"/>
              <a:gd name="connsiteX4" fmla="*/ 5238 w 332263"/>
              <a:gd name="connsiteY4" fmla="*/ 958850 h 1117128"/>
              <a:gd name="connsiteX5" fmla="*/ 21113 w 332263"/>
              <a:gd name="connsiteY5" fmla="*/ 1073150 h 111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263" h="1117128">
                <a:moveTo>
                  <a:pt x="332263" y="0"/>
                </a:moveTo>
                <a:cubicBezTo>
                  <a:pt x="329881" y="70644"/>
                  <a:pt x="327500" y="141288"/>
                  <a:pt x="306863" y="219075"/>
                </a:cubicBezTo>
                <a:cubicBezTo>
                  <a:pt x="286225" y="296863"/>
                  <a:pt x="243892" y="386292"/>
                  <a:pt x="208438" y="466725"/>
                </a:cubicBezTo>
                <a:cubicBezTo>
                  <a:pt x="172984" y="547158"/>
                  <a:pt x="128005" y="619654"/>
                  <a:pt x="94138" y="701675"/>
                </a:cubicBezTo>
                <a:cubicBezTo>
                  <a:pt x="60271" y="783696"/>
                  <a:pt x="17409" y="896938"/>
                  <a:pt x="5238" y="958850"/>
                </a:cubicBezTo>
                <a:cubicBezTo>
                  <a:pt x="-6933" y="1020762"/>
                  <a:pt x="3651" y="1199092"/>
                  <a:pt x="21113" y="107315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직사각형 127"/>
          <p:cNvSpPr/>
          <p:nvPr/>
        </p:nvSpPr>
        <p:spPr>
          <a:xfrm rot="5400000">
            <a:off x="1687982" y="783925"/>
            <a:ext cx="369853" cy="16297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직사각형 128"/>
          <p:cNvSpPr/>
          <p:nvPr/>
        </p:nvSpPr>
        <p:spPr>
          <a:xfrm rot="5400000">
            <a:off x="1658697" y="3467343"/>
            <a:ext cx="378549" cy="16297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1182810" y="3990442"/>
            <a:ext cx="1453631" cy="1046763"/>
            <a:chOff x="4395769" y="5351004"/>
            <a:chExt cx="2049566" cy="1142437"/>
          </a:xfrm>
        </p:grpSpPr>
        <p:cxnSp>
          <p:nvCxnSpPr>
            <p:cNvPr id="255" name="직선 연결선 254"/>
            <p:cNvCxnSpPr/>
            <p:nvPr/>
          </p:nvCxnSpPr>
          <p:spPr>
            <a:xfrm>
              <a:off x="4407137" y="6202972"/>
              <a:ext cx="1650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>
              <a:endCxn id="261" idx="6"/>
            </p:cNvCxnSpPr>
            <p:nvPr/>
          </p:nvCxnSpPr>
          <p:spPr>
            <a:xfrm>
              <a:off x="4572156" y="6200657"/>
              <a:ext cx="436509" cy="23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5523237" y="6084522"/>
              <a:ext cx="0" cy="2498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>
              <a:off x="5414210" y="5925409"/>
              <a:ext cx="0" cy="5680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/>
            <p:cNvCxnSpPr/>
            <p:nvPr/>
          </p:nvCxnSpPr>
          <p:spPr>
            <a:xfrm>
              <a:off x="5523237" y="6209426"/>
              <a:ext cx="9220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>
              <a:off x="4998178" y="6202972"/>
              <a:ext cx="4160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/>
            <p:cNvSpPr/>
            <p:nvPr/>
          </p:nvSpPr>
          <p:spPr>
            <a:xfrm>
              <a:off x="4918079" y="6157679"/>
              <a:ext cx="90586" cy="905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4532603" y="6157679"/>
              <a:ext cx="90586" cy="905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3" name="그룹 262"/>
            <p:cNvGrpSpPr/>
            <p:nvPr/>
          </p:nvGrpSpPr>
          <p:grpSpPr>
            <a:xfrm>
              <a:off x="4395769" y="5351004"/>
              <a:ext cx="1099763" cy="90586"/>
              <a:chOff x="4395769" y="5640378"/>
              <a:chExt cx="1099763" cy="90586"/>
            </a:xfrm>
          </p:grpSpPr>
          <p:cxnSp>
            <p:nvCxnSpPr>
              <p:cNvPr id="266" name="직선 연결선 265"/>
              <p:cNvCxnSpPr>
                <a:endCxn id="267" idx="2"/>
              </p:cNvCxnSpPr>
              <p:nvPr/>
            </p:nvCxnSpPr>
            <p:spPr>
              <a:xfrm>
                <a:off x="4395769" y="5681528"/>
                <a:ext cx="972459" cy="414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타원 266"/>
              <p:cNvSpPr/>
              <p:nvPr/>
            </p:nvSpPr>
            <p:spPr>
              <a:xfrm>
                <a:off x="5368228" y="5640378"/>
                <a:ext cx="127304" cy="905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4" name="직선 연결선 263"/>
            <p:cNvCxnSpPr/>
            <p:nvPr/>
          </p:nvCxnSpPr>
          <p:spPr>
            <a:xfrm>
              <a:off x="4407137" y="5398434"/>
              <a:ext cx="0" cy="8188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>
              <a:off x="6445335" y="5398434"/>
              <a:ext cx="0" cy="819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91227" y="4076172"/>
            <a:ext cx="52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V+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2" name="직선 화살표 연결선 271"/>
          <p:cNvCxnSpPr/>
          <p:nvPr/>
        </p:nvCxnSpPr>
        <p:spPr>
          <a:xfrm flipH="1">
            <a:off x="1837676" y="1651016"/>
            <a:ext cx="1569034" cy="30530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/>
          <p:nvPr/>
        </p:nvCxnSpPr>
        <p:spPr>
          <a:xfrm flipH="1">
            <a:off x="2201190" y="1817625"/>
            <a:ext cx="2714272" cy="111752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33CDE3-BCE1-6A3F-A3F6-9FB36227CD9D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481E92-344F-8A04-31D6-7770F6814FB0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1) Simultaneous provision of two focus images – Varifocal Lens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4B1E6A-355B-6111-4513-01C730C58C66}"/>
              </a:ext>
            </a:extLst>
          </p:cNvPr>
          <p:cNvSpPr/>
          <p:nvPr/>
        </p:nvSpPr>
        <p:spPr>
          <a:xfrm>
            <a:off x="3367867" y="1413860"/>
            <a:ext cx="1252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Soft motor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6CDBFA-F050-BAFE-02B8-3BB0F7B95F3E}"/>
              </a:ext>
            </a:extLst>
          </p:cNvPr>
          <p:cNvSpPr/>
          <p:nvPr/>
        </p:nvSpPr>
        <p:spPr>
          <a:xfrm>
            <a:off x="4802373" y="1497643"/>
            <a:ext cx="1252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Lens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1C334A-D4C3-25AD-DF67-4EAAD1198F67}"/>
              </a:ext>
            </a:extLst>
          </p:cNvPr>
          <p:cNvSpPr/>
          <p:nvPr/>
        </p:nvSpPr>
        <p:spPr>
          <a:xfrm>
            <a:off x="2794680" y="3192200"/>
            <a:ext cx="1252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Focus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0E7068-7E53-20F4-EAE5-7F04CD8E1796}"/>
              </a:ext>
            </a:extLst>
          </p:cNvPr>
          <p:cNvSpPr/>
          <p:nvPr/>
        </p:nvSpPr>
        <p:spPr>
          <a:xfrm>
            <a:off x="4353548" y="3217733"/>
            <a:ext cx="1252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Focus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6809B-CA83-CD67-7AFC-8CBFFDEB3DEB}"/>
              </a:ext>
            </a:extLst>
          </p:cNvPr>
          <p:cNvSpPr txBox="1"/>
          <p:nvPr/>
        </p:nvSpPr>
        <p:spPr>
          <a:xfrm>
            <a:off x="6506844" y="2403075"/>
            <a:ext cx="19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Sensor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7337814" y="4732537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6980820" y="4446524"/>
            <a:ext cx="40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 flipH="1">
            <a:off x="7391635" y="2848585"/>
            <a:ext cx="188104" cy="50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391635" y="2848585"/>
            <a:ext cx="0" cy="186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391635" y="2976111"/>
            <a:ext cx="188104" cy="5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/>
          <p:cNvGrpSpPr/>
          <p:nvPr/>
        </p:nvGrpSpPr>
        <p:grpSpPr>
          <a:xfrm>
            <a:off x="7435904" y="3492538"/>
            <a:ext cx="287671" cy="643912"/>
            <a:chOff x="4725663" y="4090792"/>
            <a:chExt cx="287671" cy="960235"/>
          </a:xfrm>
        </p:grpSpPr>
        <p:grpSp>
          <p:nvGrpSpPr>
            <p:cNvPr id="195" name="그룹 194"/>
            <p:cNvGrpSpPr/>
            <p:nvPr/>
          </p:nvGrpSpPr>
          <p:grpSpPr>
            <a:xfrm rot="5400000">
              <a:off x="4665649" y="4432427"/>
              <a:ext cx="407699" cy="287671"/>
              <a:chOff x="6841376" y="843741"/>
              <a:chExt cx="598515" cy="552798"/>
            </a:xfrm>
          </p:grpSpPr>
          <p:cxnSp>
            <p:nvCxnSpPr>
              <p:cNvPr id="198" name="직선 연결선 197"/>
              <p:cNvCxnSpPr/>
              <p:nvPr/>
            </p:nvCxnSpPr>
            <p:spPr>
              <a:xfrm rot="16200000">
                <a:off x="6744265" y="940854"/>
                <a:ext cx="269036" cy="748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 rot="16200000" flipH="1">
                <a:off x="6683822" y="1076108"/>
                <a:ext cx="552798" cy="88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 flipV="1">
                <a:off x="7007629" y="843742"/>
                <a:ext cx="83127" cy="552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>
                <a:off x="7090756" y="843742"/>
                <a:ext cx="74814" cy="536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flipV="1">
                <a:off x="7165570" y="843742"/>
                <a:ext cx="91440" cy="536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>
              <a:xfrm rot="16200000" flipH="1">
                <a:off x="7033577" y="1067176"/>
                <a:ext cx="552797" cy="1059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flipV="1">
                <a:off x="7365076" y="1111827"/>
                <a:ext cx="74815" cy="2847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6" name="직선 연결선 195"/>
            <p:cNvCxnSpPr/>
            <p:nvPr/>
          </p:nvCxnSpPr>
          <p:spPr>
            <a:xfrm>
              <a:off x="4873933" y="4774541"/>
              <a:ext cx="0" cy="276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4869498" y="4090792"/>
              <a:ext cx="0" cy="2816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그룹 186"/>
          <p:cNvGrpSpPr/>
          <p:nvPr/>
        </p:nvGrpSpPr>
        <p:grpSpPr>
          <a:xfrm>
            <a:off x="7399955" y="4062103"/>
            <a:ext cx="553502" cy="243253"/>
            <a:chOff x="4689714" y="4940156"/>
            <a:chExt cx="553502" cy="362752"/>
          </a:xfrm>
        </p:grpSpPr>
        <p:grpSp>
          <p:nvGrpSpPr>
            <p:cNvPr id="188" name="그룹 187"/>
            <p:cNvGrpSpPr/>
            <p:nvPr/>
          </p:nvGrpSpPr>
          <p:grpSpPr>
            <a:xfrm>
              <a:off x="4713374" y="4940156"/>
              <a:ext cx="529842" cy="259633"/>
              <a:chOff x="6748825" y="4240985"/>
              <a:chExt cx="820146" cy="315834"/>
            </a:xfrm>
          </p:grpSpPr>
          <p:grpSp>
            <p:nvGrpSpPr>
              <p:cNvPr id="190" name="그룹 189"/>
              <p:cNvGrpSpPr/>
              <p:nvPr/>
            </p:nvGrpSpPr>
            <p:grpSpPr>
              <a:xfrm>
                <a:off x="6748825" y="4397821"/>
                <a:ext cx="487206" cy="158998"/>
                <a:chOff x="6427703" y="3079809"/>
                <a:chExt cx="487206" cy="158998"/>
              </a:xfrm>
            </p:grpSpPr>
            <p:sp>
              <p:nvSpPr>
                <p:cNvPr id="193" name="이등변 삼각형 192"/>
                <p:cNvSpPr/>
                <p:nvPr/>
              </p:nvSpPr>
              <p:spPr>
                <a:xfrm rot="10800000">
                  <a:off x="6427703" y="3079809"/>
                  <a:ext cx="487206" cy="1589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6427703" y="3238807"/>
                  <a:ext cx="48720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1" name="직선 화살표 연결선 190"/>
              <p:cNvCxnSpPr/>
              <p:nvPr/>
            </p:nvCxnSpPr>
            <p:spPr>
              <a:xfrm flipV="1">
                <a:off x="7297586" y="4240985"/>
                <a:ext cx="245678" cy="1763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화살표 연결선 191"/>
              <p:cNvCxnSpPr/>
              <p:nvPr/>
            </p:nvCxnSpPr>
            <p:spPr>
              <a:xfrm flipV="1">
                <a:off x="7323293" y="4347106"/>
                <a:ext cx="245678" cy="1763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타원 188"/>
            <p:cNvSpPr/>
            <p:nvPr/>
          </p:nvSpPr>
          <p:spPr>
            <a:xfrm>
              <a:off x="4689714" y="4940447"/>
              <a:ext cx="362461" cy="3624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7423413" y="1743605"/>
            <a:ext cx="287671" cy="856084"/>
            <a:chOff x="4725663" y="3774390"/>
            <a:chExt cx="287671" cy="1276637"/>
          </a:xfrm>
        </p:grpSpPr>
        <p:grpSp>
          <p:nvGrpSpPr>
            <p:cNvPr id="176" name="그룹 175"/>
            <p:cNvGrpSpPr/>
            <p:nvPr/>
          </p:nvGrpSpPr>
          <p:grpSpPr>
            <a:xfrm rot="5400000">
              <a:off x="4665649" y="4432427"/>
              <a:ext cx="407699" cy="287671"/>
              <a:chOff x="6841376" y="843741"/>
              <a:chExt cx="598515" cy="552798"/>
            </a:xfrm>
          </p:grpSpPr>
          <p:cxnSp>
            <p:nvCxnSpPr>
              <p:cNvPr id="179" name="직선 연결선 178"/>
              <p:cNvCxnSpPr/>
              <p:nvPr/>
            </p:nvCxnSpPr>
            <p:spPr>
              <a:xfrm rot="16200000">
                <a:off x="6744265" y="940854"/>
                <a:ext cx="269036" cy="748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/>
              <p:cNvCxnSpPr/>
              <p:nvPr/>
            </p:nvCxnSpPr>
            <p:spPr>
              <a:xfrm rot="16200000" flipH="1">
                <a:off x="6683822" y="1076108"/>
                <a:ext cx="552798" cy="88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 flipV="1">
                <a:off x="7007629" y="843742"/>
                <a:ext cx="83127" cy="552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>
              <a:xfrm>
                <a:off x="7090756" y="843742"/>
                <a:ext cx="74814" cy="536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 flipV="1">
                <a:off x="7165570" y="843742"/>
                <a:ext cx="91440" cy="536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 rot="16200000" flipH="1">
                <a:off x="7033577" y="1067176"/>
                <a:ext cx="552797" cy="1059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 flipV="1">
                <a:off x="7365076" y="1111827"/>
                <a:ext cx="74815" cy="2847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직선 연결선 176"/>
            <p:cNvCxnSpPr/>
            <p:nvPr/>
          </p:nvCxnSpPr>
          <p:spPr>
            <a:xfrm>
              <a:off x="4873933" y="4774541"/>
              <a:ext cx="0" cy="2764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4869498" y="3774390"/>
              <a:ext cx="0" cy="598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/>
          <p:cNvGrpSpPr/>
          <p:nvPr/>
        </p:nvGrpSpPr>
        <p:grpSpPr>
          <a:xfrm>
            <a:off x="7387464" y="2525342"/>
            <a:ext cx="553502" cy="243253"/>
            <a:chOff x="4689714" y="4940156"/>
            <a:chExt cx="553502" cy="362752"/>
          </a:xfrm>
        </p:grpSpPr>
        <p:grpSp>
          <p:nvGrpSpPr>
            <p:cNvPr id="169" name="그룹 168"/>
            <p:cNvGrpSpPr/>
            <p:nvPr/>
          </p:nvGrpSpPr>
          <p:grpSpPr>
            <a:xfrm>
              <a:off x="4713374" y="4940156"/>
              <a:ext cx="529842" cy="259633"/>
              <a:chOff x="6748825" y="4240985"/>
              <a:chExt cx="820146" cy="315834"/>
            </a:xfrm>
          </p:grpSpPr>
          <p:grpSp>
            <p:nvGrpSpPr>
              <p:cNvPr id="171" name="그룹 170"/>
              <p:cNvGrpSpPr/>
              <p:nvPr/>
            </p:nvGrpSpPr>
            <p:grpSpPr>
              <a:xfrm>
                <a:off x="6748825" y="4397821"/>
                <a:ext cx="487206" cy="158998"/>
                <a:chOff x="6427703" y="3079809"/>
                <a:chExt cx="487206" cy="158998"/>
              </a:xfrm>
            </p:grpSpPr>
            <p:sp>
              <p:nvSpPr>
                <p:cNvPr id="174" name="이등변 삼각형 173"/>
                <p:cNvSpPr/>
                <p:nvPr/>
              </p:nvSpPr>
              <p:spPr>
                <a:xfrm rot="10800000">
                  <a:off x="6427703" y="3079809"/>
                  <a:ext cx="487206" cy="1589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6427703" y="3238807"/>
                  <a:ext cx="48720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2" name="직선 화살표 연결선 171"/>
              <p:cNvCxnSpPr/>
              <p:nvPr/>
            </p:nvCxnSpPr>
            <p:spPr>
              <a:xfrm flipV="1">
                <a:off x="7297586" y="4240985"/>
                <a:ext cx="245678" cy="1763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72"/>
              <p:cNvCxnSpPr/>
              <p:nvPr/>
            </p:nvCxnSpPr>
            <p:spPr>
              <a:xfrm flipV="1">
                <a:off x="7323293" y="4347106"/>
                <a:ext cx="245678" cy="1763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타원 169"/>
            <p:cNvSpPr/>
            <p:nvPr/>
          </p:nvSpPr>
          <p:spPr>
            <a:xfrm>
              <a:off x="4689714" y="4940447"/>
              <a:ext cx="362461" cy="3624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7" name="직선 연결선 146"/>
          <p:cNvCxnSpPr/>
          <p:nvPr/>
        </p:nvCxnSpPr>
        <p:spPr>
          <a:xfrm>
            <a:off x="7567248" y="2687797"/>
            <a:ext cx="0" cy="161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7571079" y="4242222"/>
            <a:ext cx="0" cy="131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7579739" y="3020798"/>
            <a:ext cx="0" cy="222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7567425" y="4547151"/>
            <a:ext cx="0" cy="222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7337099" y="3187188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 flipH="1">
            <a:off x="7385377" y="4369274"/>
            <a:ext cx="188104" cy="50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7385377" y="4369274"/>
            <a:ext cx="0" cy="186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7385377" y="4496800"/>
            <a:ext cx="188104" cy="5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425090" y="3363848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6980820" y="2935634"/>
            <a:ext cx="40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403460" y="1567189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842147" y="2555063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IRED 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629098" y="2188296"/>
            <a:ext cx="529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l-GR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659512" y="3721029"/>
            <a:ext cx="529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l-GR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834095" y="4113789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IRED 2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357658" y="2840306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376075" y="4356875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2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88980" y="4062103"/>
            <a:ext cx="424273" cy="24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6840781" y="4007099"/>
            <a:ext cx="1338824" cy="334335"/>
          </a:xfrm>
          <a:prstGeom prst="rect">
            <a:avLst/>
          </a:prstGeom>
          <a:noFill/>
          <a:ln w="254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9532380" y="3794949"/>
            <a:ext cx="42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119" name="직선 연결선 118"/>
          <p:cNvCxnSpPr/>
          <p:nvPr/>
        </p:nvCxnSpPr>
        <p:spPr>
          <a:xfrm>
            <a:off x="10254921" y="3334445"/>
            <a:ext cx="0" cy="402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>
            <a:off x="10242355" y="3816943"/>
            <a:ext cx="12566" cy="451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8547491" y="2620977"/>
            <a:ext cx="0" cy="1222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8547490" y="1959829"/>
            <a:ext cx="0" cy="556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 rot="10800000">
            <a:off x="8394658" y="2527033"/>
            <a:ext cx="330803" cy="90614"/>
            <a:chOff x="6427703" y="3079809"/>
            <a:chExt cx="487206" cy="165445"/>
          </a:xfrm>
        </p:grpSpPr>
        <p:sp>
          <p:nvSpPr>
            <p:cNvPr id="140" name="이등변 삼각형 139"/>
            <p:cNvSpPr/>
            <p:nvPr/>
          </p:nvSpPr>
          <p:spPr>
            <a:xfrm rot="10800000">
              <a:off x="6427703" y="3079809"/>
              <a:ext cx="487206" cy="15899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6427703" y="3245254"/>
              <a:ext cx="4872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직선 연결선 123"/>
          <p:cNvCxnSpPr/>
          <p:nvPr/>
        </p:nvCxnSpPr>
        <p:spPr>
          <a:xfrm>
            <a:off x="8534922" y="3929911"/>
            <a:ext cx="0" cy="809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이등변 삼각형 135"/>
          <p:cNvSpPr/>
          <p:nvPr/>
        </p:nvSpPr>
        <p:spPr>
          <a:xfrm>
            <a:off x="8382089" y="3853533"/>
            <a:ext cx="330803" cy="7032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/>
          <p:cNvCxnSpPr/>
          <p:nvPr/>
        </p:nvCxnSpPr>
        <p:spPr>
          <a:xfrm rot="10800000">
            <a:off x="8382089" y="3850681"/>
            <a:ext cx="3308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8560060" y="3330809"/>
            <a:ext cx="1694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rot="5400000">
            <a:off x="10287116" y="3485379"/>
            <a:ext cx="0" cy="510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rot="5400000">
            <a:off x="10287116" y="3561741"/>
            <a:ext cx="0" cy="510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8547491" y="4268918"/>
            <a:ext cx="1694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94192" y="3797457"/>
            <a:ext cx="1264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2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799150" y="2512314"/>
            <a:ext cx="1264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1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565627" y="3709362"/>
            <a:ext cx="1264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339753" y="4739178"/>
            <a:ext cx="918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113668" y="1586551"/>
            <a:ext cx="918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8300374" y="3462257"/>
            <a:ext cx="1658684" cy="678934"/>
          </a:xfrm>
          <a:prstGeom prst="rect">
            <a:avLst/>
          </a:prstGeom>
          <a:noFill/>
          <a:ln w="25400">
            <a:solidFill>
              <a:srgbClr val="8FAA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8300374" y="4221933"/>
            <a:ext cx="0" cy="674267"/>
          </a:xfrm>
          <a:prstGeom prst="straightConnector1">
            <a:avLst/>
          </a:prstGeom>
          <a:ln w="25400">
            <a:solidFill>
              <a:srgbClr val="8FAAD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36624" y="4731865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579630" y="4444688"/>
            <a:ext cx="40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1990445" y="2840248"/>
            <a:ext cx="188104" cy="186894"/>
            <a:chOff x="4991100" y="3124200"/>
            <a:chExt cx="389311" cy="628650"/>
          </a:xfrm>
        </p:grpSpPr>
        <p:cxnSp>
          <p:nvCxnSpPr>
            <p:cNvPr id="106" name="직선 연결선 105"/>
            <p:cNvCxnSpPr/>
            <p:nvPr/>
          </p:nvCxnSpPr>
          <p:spPr>
            <a:xfrm flipH="1">
              <a:off x="4991100" y="3124200"/>
              <a:ext cx="389311" cy="171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4991100" y="3124200"/>
              <a:ext cx="0" cy="62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>
              <a:off x="4991100" y="3554904"/>
              <a:ext cx="389311" cy="1979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1998765" y="3486822"/>
            <a:ext cx="553502" cy="816125"/>
            <a:chOff x="4689714" y="4090792"/>
            <a:chExt cx="553502" cy="1212116"/>
          </a:xfrm>
        </p:grpSpPr>
        <p:grpSp>
          <p:nvGrpSpPr>
            <p:cNvPr id="85" name="그룹 84"/>
            <p:cNvGrpSpPr/>
            <p:nvPr/>
          </p:nvGrpSpPr>
          <p:grpSpPr>
            <a:xfrm>
              <a:off x="4725663" y="4090792"/>
              <a:ext cx="287671" cy="960235"/>
              <a:chOff x="4725663" y="4090792"/>
              <a:chExt cx="287671" cy="960235"/>
            </a:xfrm>
          </p:grpSpPr>
          <p:grpSp>
            <p:nvGrpSpPr>
              <p:cNvPr id="94" name="그룹 93"/>
              <p:cNvGrpSpPr/>
              <p:nvPr/>
            </p:nvGrpSpPr>
            <p:grpSpPr>
              <a:xfrm rot="5400000">
                <a:off x="4665649" y="4432427"/>
                <a:ext cx="407699" cy="287671"/>
                <a:chOff x="6841376" y="843741"/>
                <a:chExt cx="598515" cy="552798"/>
              </a:xfrm>
            </p:grpSpPr>
            <p:cxnSp>
              <p:nvCxnSpPr>
                <p:cNvPr id="98" name="직선 연결선 97"/>
                <p:cNvCxnSpPr/>
                <p:nvPr/>
              </p:nvCxnSpPr>
              <p:spPr>
                <a:xfrm rot="16200000">
                  <a:off x="6744265" y="940854"/>
                  <a:ext cx="269036" cy="74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/>
                <p:cNvCxnSpPr/>
                <p:nvPr/>
              </p:nvCxnSpPr>
              <p:spPr>
                <a:xfrm rot="16200000" flipH="1">
                  <a:off x="6683822" y="1076108"/>
                  <a:ext cx="552798" cy="880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/>
                <p:nvPr/>
              </p:nvCxnSpPr>
              <p:spPr>
                <a:xfrm flipV="1">
                  <a:off x="7007629" y="843742"/>
                  <a:ext cx="83127" cy="5527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7090756" y="843742"/>
                  <a:ext cx="74814" cy="536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7165570" y="843742"/>
                  <a:ext cx="91440" cy="536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/>
                <p:nvPr/>
              </p:nvCxnSpPr>
              <p:spPr>
                <a:xfrm rot="16200000" flipH="1">
                  <a:off x="7033577" y="1067176"/>
                  <a:ext cx="552797" cy="1059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 flipV="1">
                  <a:off x="7365076" y="1111827"/>
                  <a:ext cx="74815" cy="2847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직선 연결선 94"/>
              <p:cNvCxnSpPr/>
              <p:nvPr/>
            </p:nvCxnSpPr>
            <p:spPr>
              <a:xfrm>
                <a:off x="4873933" y="4774541"/>
                <a:ext cx="0" cy="276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4869498" y="4090792"/>
                <a:ext cx="0" cy="2816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/>
            <p:cNvGrpSpPr/>
            <p:nvPr/>
          </p:nvGrpSpPr>
          <p:grpSpPr>
            <a:xfrm>
              <a:off x="4689714" y="4940156"/>
              <a:ext cx="553502" cy="362752"/>
              <a:chOff x="4689714" y="4940156"/>
              <a:chExt cx="553502" cy="362752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713374" y="4940156"/>
                <a:ext cx="529842" cy="259633"/>
                <a:chOff x="6748825" y="4240985"/>
                <a:chExt cx="820146" cy="315834"/>
              </a:xfrm>
            </p:grpSpPr>
            <p:grpSp>
              <p:nvGrpSpPr>
                <p:cNvPr id="89" name="그룹 88"/>
                <p:cNvGrpSpPr/>
                <p:nvPr/>
              </p:nvGrpSpPr>
              <p:grpSpPr>
                <a:xfrm>
                  <a:off x="6748825" y="4397821"/>
                  <a:ext cx="487206" cy="158998"/>
                  <a:chOff x="6427703" y="3079809"/>
                  <a:chExt cx="487206" cy="158998"/>
                </a:xfrm>
              </p:grpSpPr>
              <p:sp>
                <p:nvSpPr>
                  <p:cNvPr id="92" name="이등변 삼각형 91"/>
                  <p:cNvSpPr/>
                  <p:nvPr/>
                </p:nvSpPr>
                <p:spPr>
                  <a:xfrm rot="10800000">
                    <a:off x="6427703" y="3079809"/>
                    <a:ext cx="487206" cy="158997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6427703" y="3238807"/>
                    <a:ext cx="48720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0" name="직선 화살표 연결선 89"/>
                <p:cNvCxnSpPr/>
                <p:nvPr/>
              </p:nvCxnSpPr>
              <p:spPr>
                <a:xfrm flipV="1">
                  <a:off x="7297586" y="4240985"/>
                  <a:ext cx="245678" cy="1763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화살표 연결선 90"/>
                <p:cNvCxnSpPr/>
                <p:nvPr/>
              </p:nvCxnSpPr>
              <p:spPr>
                <a:xfrm flipV="1">
                  <a:off x="7323293" y="4347106"/>
                  <a:ext cx="245678" cy="1763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타원 87"/>
              <p:cNvSpPr/>
              <p:nvPr/>
            </p:nvSpPr>
            <p:spPr>
              <a:xfrm>
                <a:off x="4689714" y="4940447"/>
                <a:ext cx="362461" cy="36246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986274" y="1730772"/>
            <a:ext cx="553502" cy="1029160"/>
            <a:chOff x="4689714" y="3774390"/>
            <a:chExt cx="553502" cy="1528518"/>
          </a:xfrm>
        </p:grpSpPr>
        <p:grpSp>
          <p:nvGrpSpPr>
            <p:cNvPr id="66" name="그룹 65"/>
            <p:cNvGrpSpPr/>
            <p:nvPr/>
          </p:nvGrpSpPr>
          <p:grpSpPr>
            <a:xfrm>
              <a:off x="4725663" y="3774390"/>
              <a:ext cx="287671" cy="1276637"/>
              <a:chOff x="4725663" y="3774390"/>
              <a:chExt cx="287671" cy="1276637"/>
            </a:xfrm>
          </p:grpSpPr>
          <p:grpSp>
            <p:nvGrpSpPr>
              <p:cNvPr id="75" name="그룹 74"/>
              <p:cNvGrpSpPr/>
              <p:nvPr/>
            </p:nvGrpSpPr>
            <p:grpSpPr>
              <a:xfrm rot="5400000">
                <a:off x="4665649" y="4432427"/>
                <a:ext cx="407699" cy="287671"/>
                <a:chOff x="6841376" y="843741"/>
                <a:chExt cx="598515" cy="552798"/>
              </a:xfrm>
            </p:grpSpPr>
            <p:cxnSp>
              <p:nvCxnSpPr>
                <p:cNvPr id="78" name="직선 연결선 77"/>
                <p:cNvCxnSpPr/>
                <p:nvPr/>
              </p:nvCxnSpPr>
              <p:spPr>
                <a:xfrm rot="16200000">
                  <a:off x="6744265" y="940854"/>
                  <a:ext cx="269036" cy="74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/>
                <p:nvPr/>
              </p:nvCxnSpPr>
              <p:spPr>
                <a:xfrm rot="16200000" flipH="1">
                  <a:off x="6683822" y="1076108"/>
                  <a:ext cx="552798" cy="880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/>
                <p:cNvCxnSpPr/>
                <p:nvPr/>
              </p:nvCxnSpPr>
              <p:spPr>
                <a:xfrm flipV="1">
                  <a:off x="7007629" y="843742"/>
                  <a:ext cx="83127" cy="5527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/>
                <p:cNvCxnSpPr/>
                <p:nvPr/>
              </p:nvCxnSpPr>
              <p:spPr>
                <a:xfrm>
                  <a:off x="7090756" y="843742"/>
                  <a:ext cx="74814" cy="536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7165570" y="843742"/>
                  <a:ext cx="91440" cy="536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rot="16200000" flipH="1">
                  <a:off x="7033577" y="1067176"/>
                  <a:ext cx="552797" cy="1059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7365076" y="1111827"/>
                  <a:ext cx="74815" cy="2847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직선 연결선 75"/>
              <p:cNvCxnSpPr/>
              <p:nvPr/>
            </p:nvCxnSpPr>
            <p:spPr>
              <a:xfrm>
                <a:off x="4873933" y="4774541"/>
                <a:ext cx="0" cy="276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4869498" y="3774390"/>
                <a:ext cx="0" cy="5980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4689714" y="4940156"/>
              <a:ext cx="553502" cy="362752"/>
              <a:chOff x="4689714" y="4940156"/>
              <a:chExt cx="553502" cy="362752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4713374" y="4940156"/>
                <a:ext cx="529842" cy="259633"/>
                <a:chOff x="6748825" y="4240985"/>
                <a:chExt cx="820146" cy="315834"/>
              </a:xfrm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6748825" y="4397821"/>
                  <a:ext cx="487206" cy="158998"/>
                  <a:chOff x="6427703" y="3079809"/>
                  <a:chExt cx="487206" cy="158998"/>
                </a:xfrm>
              </p:grpSpPr>
              <p:sp>
                <p:nvSpPr>
                  <p:cNvPr id="73" name="이등변 삼각형 72"/>
                  <p:cNvSpPr/>
                  <p:nvPr/>
                </p:nvSpPr>
                <p:spPr>
                  <a:xfrm rot="10800000">
                    <a:off x="6427703" y="3079809"/>
                    <a:ext cx="487206" cy="158997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직선 연결선 73"/>
                  <p:cNvCxnSpPr/>
                  <p:nvPr/>
                </p:nvCxnSpPr>
                <p:spPr>
                  <a:xfrm>
                    <a:off x="6427703" y="3238807"/>
                    <a:ext cx="48720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직선 화살표 연결선 70"/>
                <p:cNvCxnSpPr/>
                <p:nvPr/>
              </p:nvCxnSpPr>
              <p:spPr>
                <a:xfrm flipV="1">
                  <a:off x="7297586" y="4240985"/>
                  <a:ext cx="245678" cy="1763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/>
                <p:cNvCxnSpPr/>
                <p:nvPr/>
              </p:nvCxnSpPr>
              <p:spPr>
                <a:xfrm flipV="1">
                  <a:off x="7323293" y="4347106"/>
                  <a:ext cx="245678" cy="1763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타원 68"/>
              <p:cNvSpPr/>
              <p:nvPr/>
            </p:nvSpPr>
            <p:spPr>
              <a:xfrm>
                <a:off x="4689714" y="4940447"/>
                <a:ext cx="362461" cy="36246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직선 연결선 47"/>
          <p:cNvCxnSpPr/>
          <p:nvPr/>
        </p:nvCxnSpPr>
        <p:spPr>
          <a:xfrm>
            <a:off x="2166058" y="2678806"/>
            <a:ext cx="0" cy="161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69889" y="4239555"/>
            <a:ext cx="0" cy="132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78549" y="3013162"/>
            <a:ext cx="0" cy="223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66235" y="4545725"/>
            <a:ext cx="0" cy="223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35909" y="3180229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984187" y="4367124"/>
            <a:ext cx="188104" cy="186894"/>
            <a:chOff x="4991100" y="3124200"/>
            <a:chExt cx="389311" cy="628650"/>
          </a:xfrm>
        </p:grpSpPr>
        <p:cxnSp>
          <p:nvCxnSpPr>
            <p:cNvPr id="63" name="직선 연결선 62"/>
            <p:cNvCxnSpPr/>
            <p:nvPr/>
          </p:nvCxnSpPr>
          <p:spPr>
            <a:xfrm flipH="1">
              <a:off x="4991100" y="3124200"/>
              <a:ext cx="389311" cy="171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991100" y="3124200"/>
              <a:ext cx="0" cy="62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4991100" y="3554904"/>
              <a:ext cx="389311" cy="1979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023900" y="3357608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579630" y="2927651"/>
            <a:ext cx="40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02270" y="1553639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40957" y="2545533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IRED 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27908" y="2177273"/>
            <a:ext cx="529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l-GR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58322" y="3716242"/>
            <a:ext cx="529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l-GR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32905" y="4110599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IRED 2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56468" y="2831935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4885" y="4354675"/>
            <a:ext cx="669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2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0308" y="2489250"/>
            <a:ext cx="409504" cy="24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39591" y="2461174"/>
            <a:ext cx="1338824" cy="33569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/>
          <p:nvPr/>
        </p:nvCxnSpPr>
        <p:spPr>
          <a:xfrm rot="16200000" flipH="1">
            <a:off x="3467594" y="2378230"/>
            <a:ext cx="1471091" cy="166971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89664" y="2822720"/>
            <a:ext cx="424273" cy="269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①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5400000">
            <a:off x="4019800" y="3781427"/>
            <a:ext cx="840311" cy="1181982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853732" y="3328086"/>
            <a:ext cx="0" cy="403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841165" y="3812547"/>
            <a:ext cx="12566" cy="4538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46301" y="2611715"/>
            <a:ext cx="0" cy="122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146301" y="1947877"/>
            <a:ext cx="0" cy="558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 rot="10800000">
            <a:off x="2993469" y="2517388"/>
            <a:ext cx="330803" cy="90983"/>
            <a:chOff x="6427703" y="3079809"/>
            <a:chExt cx="487206" cy="165445"/>
          </a:xfrm>
        </p:grpSpPr>
        <p:sp>
          <p:nvSpPr>
            <p:cNvPr id="38" name="이등변 삼각형 37"/>
            <p:cNvSpPr/>
            <p:nvPr/>
          </p:nvSpPr>
          <p:spPr>
            <a:xfrm rot="10800000">
              <a:off x="6427703" y="3079809"/>
              <a:ext cx="487206" cy="15899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6427703" y="3245254"/>
              <a:ext cx="4872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3133732" y="3925975"/>
            <a:ext cx="0" cy="813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이등변 삼각형 33"/>
          <p:cNvSpPr/>
          <p:nvPr/>
        </p:nvSpPr>
        <p:spPr>
          <a:xfrm>
            <a:off x="2980900" y="3849286"/>
            <a:ext cx="330803" cy="7061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rot="10800000">
            <a:off x="2980900" y="3846422"/>
            <a:ext cx="3308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158870" y="3324435"/>
            <a:ext cx="1694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4885927" y="3480672"/>
            <a:ext cx="0" cy="510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>
            <a:off x="4885927" y="3557344"/>
            <a:ext cx="0" cy="510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46301" y="4266361"/>
            <a:ext cx="1694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93002" y="3792981"/>
            <a:ext cx="1264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2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97960" y="2502610"/>
            <a:ext cx="1264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1</a:t>
            </a:r>
            <a:endParaRPr lang="el-GR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64437" y="3704528"/>
            <a:ext cx="1264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2829" y="4723429"/>
            <a:ext cx="918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2480" y="1590789"/>
            <a:ext cx="918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5151577" y="3954781"/>
            <a:ext cx="694822" cy="1265010"/>
            <a:chOff x="6738926" y="1874196"/>
            <a:chExt cx="1679435" cy="3057619"/>
          </a:xfrm>
        </p:grpSpPr>
        <p:sp>
          <p:nvSpPr>
            <p:cNvPr id="217" name="직사각형 216"/>
            <p:cNvSpPr/>
            <p:nvPr/>
          </p:nvSpPr>
          <p:spPr>
            <a:xfrm>
              <a:off x="8055949" y="2337262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8055949" y="2570238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8055949" y="2803214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8055949" y="3036190"/>
              <a:ext cx="45719" cy="170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1" name="그룹 220"/>
            <p:cNvGrpSpPr/>
            <p:nvPr/>
          </p:nvGrpSpPr>
          <p:grpSpPr>
            <a:xfrm>
              <a:off x="8069302" y="3615198"/>
              <a:ext cx="45719" cy="869049"/>
              <a:chOff x="8208349" y="2489662"/>
              <a:chExt cx="45719" cy="869049"/>
            </a:xfrm>
          </p:grpSpPr>
          <p:sp>
            <p:nvSpPr>
              <p:cNvPr id="284" name="직사각형 283"/>
              <p:cNvSpPr/>
              <p:nvPr/>
            </p:nvSpPr>
            <p:spPr>
              <a:xfrm>
                <a:off x="8208349" y="2489662"/>
                <a:ext cx="45719" cy="1701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208349" y="2722638"/>
                <a:ext cx="45719" cy="1701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208349" y="2955614"/>
                <a:ext cx="45719" cy="1701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208349" y="3188590"/>
                <a:ext cx="45719" cy="1701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2" name="직사각형 221"/>
            <p:cNvSpPr/>
            <p:nvPr/>
          </p:nvSpPr>
          <p:spPr>
            <a:xfrm rot="10800000">
              <a:off x="8289779" y="3553650"/>
              <a:ext cx="105025" cy="1029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23" name="직사각형 222"/>
            <p:cNvSpPr/>
            <p:nvPr/>
          </p:nvSpPr>
          <p:spPr>
            <a:xfrm rot="10800000">
              <a:off x="8240341" y="3574623"/>
              <a:ext cx="61910" cy="10467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24" name="직사각형 223"/>
            <p:cNvSpPr/>
            <p:nvPr/>
          </p:nvSpPr>
          <p:spPr>
            <a:xfrm rot="10800000">
              <a:off x="8289778" y="2209636"/>
              <a:ext cx="105025" cy="1029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6325554" y="2663574"/>
              <a:ext cx="2338466" cy="1461851"/>
            </a:xfrm>
            <a:prstGeom prst="rect">
              <a:avLst/>
            </a:prstGeom>
            <a:pattFill prst="pct60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 rot="10800000">
              <a:off x="8225713" y="2184828"/>
              <a:ext cx="61910" cy="10467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27" name="위쪽 화살표 226"/>
            <p:cNvSpPr/>
            <p:nvPr/>
          </p:nvSpPr>
          <p:spPr>
            <a:xfrm rot="5400000">
              <a:off x="7842807" y="2046008"/>
              <a:ext cx="152814" cy="62540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위쪽 화살표 227"/>
            <p:cNvSpPr/>
            <p:nvPr/>
          </p:nvSpPr>
          <p:spPr>
            <a:xfrm rot="5400000">
              <a:off x="7885690" y="2291912"/>
              <a:ext cx="152814" cy="52553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위쪽 화살표 228"/>
            <p:cNvSpPr/>
            <p:nvPr/>
          </p:nvSpPr>
          <p:spPr>
            <a:xfrm rot="5400000">
              <a:off x="7935120" y="2527556"/>
              <a:ext cx="152814" cy="42378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위쪽 화살표 229"/>
            <p:cNvSpPr/>
            <p:nvPr/>
          </p:nvSpPr>
          <p:spPr>
            <a:xfrm rot="5400000">
              <a:off x="7991152" y="2768354"/>
              <a:ext cx="152814" cy="311715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위쪽 화살표 230"/>
            <p:cNvSpPr/>
            <p:nvPr/>
          </p:nvSpPr>
          <p:spPr>
            <a:xfrm rot="5400000">
              <a:off x="8022958" y="2999075"/>
              <a:ext cx="152814" cy="232411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2" name="그룹 231"/>
            <p:cNvGrpSpPr/>
            <p:nvPr/>
          </p:nvGrpSpPr>
          <p:grpSpPr>
            <a:xfrm rot="5400000" flipH="1">
              <a:off x="7472377" y="3734548"/>
              <a:ext cx="909384" cy="625406"/>
              <a:chOff x="7424773" y="4390165"/>
              <a:chExt cx="1269689" cy="622290"/>
            </a:xfrm>
          </p:grpSpPr>
          <p:sp>
            <p:nvSpPr>
              <p:cNvPr id="279" name="위쪽 화살표 278"/>
              <p:cNvSpPr/>
              <p:nvPr/>
            </p:nvSpPr>
            <p:spPr>
              <a:xfrm>
                <a:off x="7424773" y="4390165"/>
                <a:ext cx="213360" cy="622290"/>
              </a:xfrm>
              <a:prstGeom prst="up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위쪽 화살표 279"/>
              <p:cNvSpPr/>
              <p:nvPr/>
            </p:nvSpPr>
            <p:spPr>
              <a:xfrm>
                <a:off x="7698388" y="4397182"/>
                <a:ext cx="213360" cy="522918"/>
              </a:xfrm>
              <a:prstGeom prst="up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위쪽 화살표 280"/>
              <p:cNvSpPr/>
              <p:nvPr/>
            </p:nvSpPr>
            <p:spPr>
              <a:xfrm>
                <a:off x="7956359" y="4398622"/>
                <a:ext cx="213360" cy="421669"/>
              </a:xfrm>
              <a:prstGeom prst="up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위쪽 화살표 281"/>
              <p:cNvSpPr/>
              <p:nvPr/>
            </p:nvSpPr>
            <p:spPr>
              <a:xfrm>
                <a:off x="8214330" y="4398623"/>
                <a:ext cx="213360" cy="310162"/>
              </a:xfrm>
              <a:prstGeom prst="up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위쪽 화살표 282"/>
              <p:cNvSpPr/>
              <p:nvPr/>
            </p:nvSpPr>
            <p:spPr>
              <a:xfrm>
                <a:off x="8481102" y="4406430"/>
                <a:ext cx="213360" cy="231253"/>
              </a:xfrm>
              <a:prstGeom prst="up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3" name="그룹 232"/>
            <p:cNvGrpSpPr/>
            <p:nvPr/>
          </p:nvGrpSpPr>
          <p:grpSpPr>
            <a:xfrm>
              <a:off x="7348815" y="2013937"/>
              <a:ext cx="585788" cy="2781300"/>
              <a:chOff x="5500688" y="2038350"/>
              <a:chExt cx="585788" cy="2781300"/>
            </a:xfrm>
          </p:grpSpPr>
          <p:pic>
            <p:nvPicPr>
              <p:cNvPr id="276" name="그림 27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88800"/>
                        </a14:imgEffect>
                      </a14:imgLayer>
                    </a14:imgProps>
                  </a:ext>
                </a:extLst>
              </a:blip>
              <a:srcRect r="50800"/>
              <a:stretch/>
            </p:blipFill>
            <p:spPr>
              <a:xfrm>
                <a:off x="5500688" y="2038350"/>
                <a:ext cx="585788" cy="2781300"/>
              </a:xfrm>
              <a:prstGeom prst="rect">
                <a:avLst/>
              </a:prstGeom>
            </p:spPr>
          </p:pic>
          <p:sp>
            <p:nvSpPr>
              <p:cNvPr id="277" name="자유형 276"/>
              <p:cNvSpPr/>
              <p:nvPr/>
            </p:nvSpPr>
            <p:spPr>
              <a:xfrm>
                <a:off x="5756130" y="2052638"/>
                <a:ext cx="316058" cy="1338262"/>
              </a:xfrm>
              <a:custGeom>
                <a:avLst/>
                <a:gdLst>
                  <a:gd name="connsiteX0" fmla="*/ 44595 w 316058"/>
                  <a:gd name="connsiteY0" fmla="*/ 0 h 1338262"/>
                  <a:gd name="connsiteX1" fmla="*/ 1733 w 316058"/>
                  <a:gd name="connsiteY1" fmla="*/ 242887 h 1338262"/>
                  <a:gd name="connsiteX2" fmla="*/ 96983 w 316058"/>
                  <a:gd name="connsiteY2" fmla="*/ 552450 h 1338262"/>
                  <a:gd name="connsiteX3" fmla="*/ 287483 w 316058"/>
                  <a:gd name="connsiteY3" fmla="*/ 942975 h 1338262"/>
                  <a:gd name="connsiteX4" fmla="*/ 316058 w 316058"/>
                  <a:gd name="connsiteY4" fmla="*/ 1338262 h 13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058" h="1338262">
                    <a:moveTo>
                      <a:pt x="44595" y="0"/>
                    </a:moveTo>
                    <a:cubicBezTo>
                      <a:pt x="18798" y="75406"/>
                      <a:pt x="-6998" y="150812"/>
                      <a:pt x="1733" y="242887"/>
                    </a:cubicBezTo>
                    <a:cubicBezTo>
                      <a:pt x="10464" y="334962"/>
                      <a:pt x="49358" y="435769"/>
                      <a:pt x="96983" y="552450"/>
                    </a:cubicBezTo>
                    <a:cubicBezTo>
                      <a:pt x="144608" y="669131"/>
                      <a:pt x="250971" y="812007"/>
                      <a:pt x="287483" y="942975"/>
                    </a:cubicBezTo>
                    <a:cubicBezTo>
                      <a:pt x="323995" y="1073943"/>
                      <a:pt x="303358" y="1274762"/>
                      <a:pt x="316058" y="1338262"/>
                    </a:cubicBezTo>
                  </a:path>
                </a:pathLst>
              </a:cu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자유형 277"/>
              <p:cNvSpPr/>
              <p:nvPr/>
            </p:nvSpPr>
            <p:spPr>
              <a:xfrm>
                <a:off x="5760892" y="3380807"/>
                <a:ext cx="323185" cy="1419793"/>
              </a:xfrm>
              <a:custGeom>
                <a:avLst/>
                <a:gdLst>
                  <a:gd name="connsiteX0" fmla="*/ 44596 w 323185"/>
                  <a:gd name="connsiteY0" fmla="*/ 1419793 h 1419793"/>
                  <a:gd name="connsiteX1" fmla="*/ 1733 w 323185"/>
                  <a:gd name="connsiteY1" fmla="*/ 1215006 h 1419793"/>
                  <a:gd name="connsiteX2" fmla="*/ 96983 w 323185"/>
                  <a:gd name="connsiteY2" fmla="*/ 848293 h 1419793"/>
                  <a:gd name="connsiteX3" fmla="*/ 258908 w 323185"/>
                  <a:gd name="connsiteY3" fmla="*/ 543493 h 1419793"/>
                  <a:gd name="connsiteX4" fmla="*/ 320821 w 323185"/>
                  <a:gd name="connsiteY4" fmla="*/ 281556 h 1419793"/>
                  <a:gd name="connsiteX5" fmla="*/ 311296 w 323185"/>
                  <a:gd name="connsiteY5" fmla="*/ 568 h 141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185" h="1419793">
                    <a:moveTo>
                      <a:pt x="44596" y="1419793"/>
                    </a:moveTo>
                    <a:cubicBezTo>
                      <a:pt x="18799" y="1365024"/>
                      <a:pt x="-6998" y="1310256"/>
                      <a:pt x="1733" y="1215006"/>
                    </a:cubicBezTo>
                    <a:cubicBezTo>
                      <a:pt x="10464" y="1119756"/>
                      <a:pt x="54121" y="960212"/>
                      <a:pt x="96983" y="848293"/>
                    </a:cubicBezTo>
                    <a:cubicBezTo>
                      <a:pt x="139845" y="736374"/>
                      <a:pt x="221602" y="637949"/>
                      <a:pt x="258908" y="543493"/>
                    </a:cubicBezTo>
                    <a:cubicBezTo>
                      <a:pt x="296214" y="449037"/>
                      <a:pt x="312090" y="372043"/>
                      <a:pt x="320821" y="281556"/>
                    </a:cubicBezTo>
                    <a:cubicBezTo>
                      <a:pt x="329552" y="191068"/>
                      <a:pt x="311296" y="-12132"/>
                      <a:pt x="311296" y="568"/>
                    </a:cubicBezTo>
                  </a:path>
                </a:pathLst>
              </a:cu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4" name="현 233"/>
            <p:cNvSpPr/>
            <p:nvPr/>
          </p:nvSpPr>
          <p:spPr>
            <a:xfrm rot="12158754">
              <a:off x="7800830" y="3294851"/>
              <a:ext cx="271662" cy="203047"/>
            </a:xfrm>
            <a:prstGeom prst="chord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7423567" y="2261862"/>
              <a:ext cx="573945" cy="2246174"/>
              <a:chOff x="7129461" y="2350465"/>
              <a:chExt cx="573945" cy="2246174"/>
            </a:xfrm>
          </p:grpSpPr>
          <p:sp>
            <p:nvSpPr>
              <p:cNvPr id="266" name="십자형 265"/>
              <p:cNvSpPr/>
              <p:nvPr/>
            </p:nvSpPr>
            <p:spPr>
              <a:xfrm>
                <a:off x="7129461" y="2350465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십자형 266"/>
              <p:cNvSpPr/>
              <p:nvPr/>
            </p:nvSpPr>
            <p:spPr>
              <a:xfrm>
                <a:off x="7225209" y="2539642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십자형 267"/>
              <p:cNvSpPr/>
              <p:nvPr/>
            </p:nvSpPr>
            <p:spPr>
              <a:xfrm>
                <a:off x="7351238" y="2737544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9" name="십자형 268"/>
              <p:cNvSpPr/>
              <p:nvPr/>
            </p:nvSpPr>
            <p:spPr>
              <a:xfrm>
                <a:off x="7424902" y="2913932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십자형 269"/>
              <p:cNvSpPr/>
              <p:nvPr/>
            </p:nvSpPr>
            <p:spPr>
              <a:xfrm>
                <a:off x="7509745" y="3116391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1" name="십자형 270"/>
              <p:cNvSpPr/>
              <p:nvPr/>
            </p:nvSpPr>
            <p:spPr>
              <a:xfrm>
                <a:off x="7518640" y="3664431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2" name="십자형 271"/>
              <p:cNvSpPr/>
              <p:nvPr/>
            </p:nvSpPr>
            <p:spPr>
              <a:xfrm>
                <a:off x="7441154" y="3856184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십자형 272"/>
              <p:cNvSpPr/>
              <p:nvPr/>
            </p:nvSpPr>
            <p:spPr>
              <a:xfrm>
                <a:off x="7332678" y="4042959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십자형 273"/>
              <p:cNvSpPr/>
              <p:nvPr/>
            </p:nvSpPr>
            <p:spPr>
              <a:xfrm>
                <a:off x="7238187" y="4222218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5" name="십자형 274"/>
              <p:cNvSpPr/>
              <p:nvPr/>
            </p:nvSpPr>
            <p:spPr>
              <a:xfrm>
                <a:off x="7162913" y="4411873"/>
                <a:ext cx="184766" cy="184766"/>
              </a:xfrm>
              <a:prstGeom prst="plus">
                <a:avLst>
                  <a:gd name="adj" fmla="val 3959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6" name="뺄셈 기호 235"/>
            <p:cNvSpPr/>
            <p:nvPr/>
          </p:nvSpPr>
          <p:spPr>
            <a:xfrm rot="5400000">
              <a:off x="8257669" y="2303373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뺄셈 기호 236"/>
            <p:cNvSpPr/>
            <p:nvPr/>
          </p:nvSpPr>
          <p:spPr>
            <a:xfrm rot="5400000">
              <a:off x="8257669" y="2488361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뺄셈 기호 237"/>
            <p:cNvSpPr/>
            <p:nvPr/>
          </p:nvSpPr>
          <p:spPr>
            <a:xfrm rot="5400000">
              <a:off x="8257669" y="2678012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뺄셈 기호 238"/>
            <p:cNvSpPr/>
            <p:nvPr/>
          </p:nvSpPr>
          <p:spPr>
            <a:xfrm rot="5400000">
              <a:off x="8257669" y="2855870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뺄셈 기호 239"/>
            <p:cNvSpPr/>
            <p:nvPr/>
          </p:nvSpPr>
          <p:spPr>
            <a:xfrm rot="5400000">
              <a:off x="8257669" y="3047215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뺄셈 기호 240"/>
            <p:cNvSpPr/>
            <p:nvPr/>
          </p:nvSpPr>
          <p:spPr>
            <a:xfrm rot="5400000">
              <a:off x="8257669" y="3605004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뺄셈 기호 241"/>
            <p:cNvSpPr/>
            <p:nvPr/>
          </p:nvSpPr>
          <p:spPr>
            <a:xfrm rot="5400000">
              <a:off x="8257669" y="3795497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뺄셈 기호 242"/>
            <p:cNvSpPr/>
            <p:nvPr/>
          </p:nvSpPr>
          <p:spPr>
            <a:xfrm rot="5400000">
              <a:off x="8257669" y="3986814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뺄셈 기호 243"/>
            <p:cNvSpPr/>
            <p:nvPr/>
          </p:nvSpPr>
          <p:spPr>
            <a:xfrm rot="5400000">
              <a:off x="8257669" y="4176617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뺄셈 기호 244"/>
            <p:cNvSpPr/>
            <p:nvPr/>
          </p:nvSpPr>
          <p:spPr>
            <a:xfrm rot="5400000">
              <a:off x="8257669" y="4373897"/>
              <a:ext cx="181069" cy="1403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원호 245"/>
            <p:cNvSpPr/>
            <p:nvPr/>
          </p:nvSpPr>
          <p:spPr>
            <a:xfrm rot="5400000">
              <a:off x="7788531" y="3232916"/>
              <a:ext cx="217167" cy="316712"/>
            </a:xfrm>
            <a:prstGeom prst="arc">
              <a:avLst>
                <a:gd name="adj1" fmla="val 10593156"/>
                <a:gd name="adj2" fmla="val 220029"/>
              </a:avLst>
            </a:prstGeom>
            <a:ln w="76200">
              <a:solidFill>
                <a:srgbClr val="63A6E2"/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자유형 246"/>
            <p:cNvSpPr/>
            <p:nvPr/>
          </p:nvSpPr>
          <p:spPr>
            <a:xfrm>
              <a:off x="7334250" y="2222500"/>
              <a:ext cx="339928" cy="1069975"/>
            </a:xfrm>
            <a:custGeom>
              <a:avLst/>
              <a:gdLst>
                <a:gd name="connsiteX0" fmla="*/ 0 w 339928"/>
                <a:gd name="connsiteY0" fmla="*/ 0 h 1069975"/>
                <a:gd name="connsiteX1" fmla="*/ 34925 w 339928"/>
                <a:gd name="connsiteY1" fmla="*/ 263525 h 1069975"/>
                <a:gd name="connsiteX2" fmla="*/ 161925 w 339928"/>
                <a:gd name="connsiteY2" fmla="*/ 558800 h 1069975"/>
                <a:gd name="connsiteX3" fmla="*/ 257175 w 339928"/>
                <a:gd name="connsiteY3" fmla="*/ 762000 h 1069975"/>
                <a:gd name="connsiteX4" fmla="*/ 327025 w 339928"/>
                <a:gd name="connsiteY4" fmla="*/ 965200 h 1069975"/>
                <a:gd name="connsiteX5" fmla="*/ 339725 w 339928"/>
                <a:gd name="connsiteY5" fmla="*/ 1069975 h 106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928" h="1069975">
                  <a:moveTo>
                    <a:pt x="0" y="0"/>
                  </a:moveTo>
                  <a:cubicBezTo>
                    <a:pt x="3969" y="85196"/>
                    <a:pt x="7938" y="170392"/>
                    <a:pt x="34925" y="263525"/>
                  </a:cubicBezTo>
                  <a:cubicBezTo>
                    <a:pt x="61912" y="356658"/>
                    <a:pt x="124883" y="475721"/>
                    <a:pt x="161925" y="558800"/>
                  </a:cubicBezTo>
                  <a:cubicBezTo>
                    <a:pt x="198967" y="641879"/>
                    <a:pt x="229658" y="694267"/>
                    <a:pt x="257175" y="762000"/>
                  </a:cubicBezTo>
                  <a:cubicBezTo>
                    <a:pt x="284692" y="829733"/>
                    <a:pt x="313267" y="913871"/>
                    <a:pt x="327025" y="965200"/>
                  </a:cubicBezTo>
                  <a:cubicBezTo>
                    <a:pt x="340783" y="1016529"/>
                    <a:pt x="340254" y="1043252"/>
                    <a:pt x="339725" y="1069975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자유형 247"/>
            <p:cNvSpPr/>
            <p:nvPr/>
          </p:nvSpPr>
          <p:spPr>
            <a:xfrm>
              <a:off x="7335362" y="3498850"/>
              <a:ext cx="332263" cy="1117128"/>
            </a:xfrm>
            <a:custGeom>
              <a:avLst/>
              <a:gdLst>
                <a:gd name="connsiteX0" fmla="*/ 332263 w 332263"/>
                <a:gd name="connsiteY0" fmla="*/ 0 h 1117128"/>
                <a:gd name="connsiteX1" fmla="*/ 306863 w 332263"/>
                <a:gd name="connsiteY1" fmla="*/ 219075 h 1117128"/>
                <a:gd name="connsiteX2" fmla="*/ 208438 w 332263"/>
                <a:gd name="connsiteY2" fmla="*/ 466725 h 1117128"/>
                <a:gd name="connsiteX3" fmla="*/ 94138 w 332263"/>
                <a:gd name="connsiteY3" fmla="*/ 701675 h 1117128"/>
                <a:gd name="connsiteX4" fmla="*/ 5238 w 332263"/>
                <a:gd name="connsiteY4" fmla="*/ 958850 h 1117128"/>
                <a:gd name="connsiteX5" fmla="*/ 21113 w 332263"/>
                <a:gd name="connsiteY5" fmla="*/ 1073150 h 111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263" h="1117128">
                  <a:moveTo>
                    <a:pt x="332263" y="0"/>
                  </a:moveTo>
                  <a:cubicBezTo>
                    <a:pt x="329881" y="70644"/>
                    <a:pt x="327500" y="141288"/>
                    <a:pt x="306863" y="219075"/>
                  </a:cubicBezTo>
                  <a:cubicBezTo>
                    <a:pt x="286225" y="296863"/>
                    <a:pt x="243892" y="386292"/>
                    <a:pt x="208438" y="466725"/>
                  </a:cubicBezTo>
                  <a:cubicBezTo>
                    <a:pt x="172984" y="547158"/>
                    <a:pt x="128005" y="619654"/>
                    <a:pt x="94138" y="701675"/>
                  </a:cubicBezTo>
                  <a:cubicBezTo>
                    <a:pt x="60271" y="783696"/>
                    <a:pt x="17409" y="896938"/>
                    <a:pt x="5238" y="958850"/>
                  </a:cubicBezTo>
                  <a:cubicBezTo>
                    <a:pt x="-6933" y="1020762"/>
                    <a:pt x="3651" y="1199092"/>
                    <a:pt x="21113" y="10731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7393832" y="1244227"/>
              <a:ext cx="369853" cy="16297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7364547" y="3927645"/>
              <a:ext cx="378549" cy="16297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288" name="그룹 287"/>
          <p:cNvGrpSpPr/>
          <p:nvPr/>
        </p:nvGrpSpPr>
        <p:grpSpPr>
          <a:xfrm rot="5400000">
            <a:off x="10258736" y="4249221"/>
            <a:ext cx="1211481" cy="657242"/>
            <a:chOff x="808282" y="2283700"/>
            <a:chExt cx="4282548" cy="1622815"/>
          </a:xfrm>
        </p:grpSpPr>
        <p:sp>
          <p:nvSpPr>
            <p:cNvPr id="289" name="직사각형 288"/>
            <p:cNvSpPr/>
            <p:nvPr/>
          </p:nvSpPr>
          <p:spPr>
            <a:xfrm rot="5400000">
              <a:off x="3827509" y="1617221"/>
              <a:ext cx="104502" cy="1437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3890239" y="1675864"/>
              <a:ext cx="61602" cy="14614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950986" y="1617222"/>
              <a:ext cx="104502" cy="1437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>
              <a:bevelT w="1270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1306330" y="2451947"/>
              <a:ext cx="3264985" cy="1454568"/>
            </a:xfrm>
            <a:prstGeom prst="rect">
              <a:avLst/>
            </a:prstGeom>
            <a:pattFill prst="pct60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>
              <a:off x="1107759" y="3028805"/>
              <a:ext cx="1646878" cy="84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3085440" y="3193153"/>
              <a:ext cx="1498760" cy="79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3085440" y="3023072"/>
              <a:ext cx="1646878" cy="84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1257986" y="3193153"/>
              <a:ext cx="1498760" cy="79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7" name="그룹 296"/>
            <p:cNvGrpSpPr/>
            <p:nvPr/>
          </p:nvGrpSpPr>
          <p:grpSpPr>
            <a:xfrm>
              <a:off x="1234500" y="2871261"/>
              <a:ext cx="3353910" cy="362384"/>
              <a:chOff x="2800772" y="3152238"/>
              <a:chExt cx="6190182" cy="668838"/>
            </a:xfrm>
          </p:grpSpPr>
          <p:sp>
            <p:nvSpPr>
              <p:cNvPr id="302" name="현 301"/>
              <p:cNvSpPr/>
              <p:nvPr/>
            </p:nvSpPr>
            <p:spPr>
              <a:xfrm rot="6767990">
                <a:off x="5579236" y="3144686"/>
                <a:ext cx="668838" cy="683941"/>
              </a:xfrm>
              <a:prstGeom prst="cho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800772" y="3525130"/>
                <a:ext cx="6190182" cy="282173"/>
              </a:xfrm>
              <a:prstGeom prst="rect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5400000">
              <a:off x="1949796" y="1690420"/>
              <a:ext cx="61602" cy="14614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99" name="원호 298"/>
            <p:cNvSpPr/>
            <p:nvPr/>
          </p:nvSpPr>
          <p:spPr>
            <a:xfrm>
              <a:off x="2767438" y="2894676"/>
              <a:ext cx="336234" cy="341173"/>
            </a:xfrm>
            <a:prstGeom prst="arc">
              <a:avLst>
                <a:gd name="adj1" fmla="val 10593156"/>
                <a:gd name="adj2" fmla="val 220029"/>
              </a:avLst>
            </a:prstGeom>
            <a:ln w="76200"/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>
              <a:off x="808282" y="2284844"/>
              <a:ext cx="524272" cy="16216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4545097" y="2284844"/>
              <a:ext cx="545733" cy="16216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95DB51-42AC-BF23-3572-229E116ACA62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84260F-A0CE-B75B-2B6A-26FD0FAB2023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1) Simultaneous provision of two focus images – Voltage Switching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5A750A65-7300-AC0C-7F9B-00824AED4931}"/>
              </a:ext>
            </a:extLst>
          </p:cNvPr>
          <p:cNvGrpSpPr/>
          <p:nvPr/>
        </p:nvGrpSpPr>
        <p:grpSpPr>
          <a:xfrm>
            <a:off x="1366879" y="5686297"/>
            <a:ext cx="9175439" cy="704739"/>
            <a:chOff x="1366879" y="5686297"/>
            <a:chExt cx="9175439" cy="704739"/>
          </a:xfrm>
        </p:grpSpPr>
        <p:sp>
          <p:nvSpPr>
            <p:cNvPr id="305" name="모서리가 둥근 직사각형 304"/>
            <p:cNvSpPr/>
            <p:nvPr/>
          </p:nvSpPr>
          <p:spPr>
            <a:xfrm>
              <a:off x="1366879" y="5686297"/>
              <a:ext cx="9175439" cy="7047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5E7A046-44CE-7CEC-76B2-58C25308B76B}"/>
                </a:ext>
              </a:extLst>
            </p:cNvPr>
            <p:cNvSpPr/>
            <p:nvPr/>
          </p:nvSpPr>
          <p:spPr>
            <a:xfrm>
              <a:off x="1381071" y="5706014"/>
              <a:ext cx="90246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       IRED       : Element that emits infrared rays</a:t>
              </a:r>
            </a:p>
            <a:p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Opto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diode : An element that has the property of flowing current when exposed to infrared rays</a:t>
              </a:r>
            </a:p>
          </p:txBody>
        </p:sp>
      </p:grp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2ED0CF1-EFDE-AC3D-65FE-D2B2EEC5C651}"/>
              </a:ext>
            </a:extLst>
          </p:cNvPr>
          <p:cNvSpPr/>
          <p:nvPr/>
        </p:nvSpPr>
        <p:spPr>
          <a:xfrm>
            <a:off x="2479510" y="4985733"/>
            <a:ext cx="1296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Charge &gt;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C7498B1-6B4A-DD5B-0331-973AA50D31B3}"/>
              </a:ext>
            </a:extLst>
          </p:cNvPr>
          <p:cNvSpPr/>
          <p:nvPr/>
        </p:nvSpPr>
        <p:spPr>
          <a:xfrm>
            <a:off x="7672006" y="4978720"/>
            <a:ext cx="1658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Discharge &gt;</a:t>
            </a:r>
          </a:p>
        </p:txBody>
      </p:sp>
    </p:spTree>
    <p:extLst>
      <p:ext uri="{BB962C8B-B14F-4D97-AF65-F5344CB8AC3E}">
        <p14:creationId xmlns:p14="http://schemas.microsoft.com/office/powerpoint/2010/main" val="4293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V="1">
            <a:off x="7154721" y="3357162"/>
            <a:ext cx="505963" cy="465662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10" name="그룹 9"/>
          <p:cNvGrpSpPr/>
          <p:nvPr/>
        </p:nvGrpSpPr>
        <p:grpSpPr>
          <a:xfrm>
            <a:off x="4976242" y="2265447"/>
            <a:ext cx="812579" cy="781686"/>
            <a:chOff x="4869882" y="2351947"/>
            <a:chExt cx="812579" cy="781686"/>
          </a:xfrm>
        </p:grpSpPr>
        <p:sp>
          <p:nvSpPr>
            <p:cNvPr id="21" name="아래쪽 화살표 20"/>
            <p:cNvSpPr/>
            <p:nvPr/>
          </p:nvSpPr>
          <p:spPr>
            <a:xfrm rot="10800000">
              <a:off x="5135300" y="2406898"/>
              <a:ext cx="323871" cy="726735"/>
            </a:xfrm>
            <a:prstGeom prst="downArrow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69882" y="2351947"/>
              <a:ext cx="812579" cy="776019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5199726" y="2768269"/>
              <a:ext cx="195019" cy="356138"/>
            </a:xfrm>
            <a:prstGeom prst="downArrow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961015" y="4548130"/>
            <a:ext cx="812579" cy="795873"/>
            <a:chOff x="4869882" y="3699648"/>
            <a:chExt cx="812579" cy="795873"/>
          </a:xfrm>
        </p:grpSpPr>
        <p:sp>
          <p:nvSpPr>
            <p:cNvPr id="38" name="아래쪽 화살표 37"/>
            <p:cNvSpPr/>
            <p:nvPr/>
          </p:nvSpPr>
          <p:spPr>
            <a:xfrm rot="10800000">
              <a:off x="5199726" y="3753176"/>
              <a:ext cx="195019" cy="726735"/>
            </a:xfrm>
            <a:prstGeom prst="downArrow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9" name="아래쪽 화살표 38"/>
            <p:cNvSpPr/>
            <p:nvPr/>
          </p:nvSpPr>
          <p:spPr>
            <a:xfrm rot="10800000">
              <a:off x="5131068" y="4010748"/>
              <a:ext cx="332333" cy="484773"/>
            </a:xfrm>
            <a:prstGeom prst="downArrow">
              <a:avLst/>
            </a:prstGeom>
            <a:gradFill rotWithShape="1">
              <a:gsLst>
                <a:gs pos="0">
                  <a:srgbClr val="44546A">
                    <a:lumMod val="40000"/>
                    <a:lumOff val="60000"/>
                  </a:srgbClr>
                </a:gs>
                <a:gs pos="80000">
                  <a:srgbClr val="5B9BD5">
                    <a:shade val="93000"/>
                    <a:satMod val="130000"/>
                  </a:srgbClr>
                </a:gs>
                <a:gs pos="100000">
                  <a:srgbClr val="5B9BD5">
                    <a:shade val="94000"/>
                    <a:satMod val="13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546A">
                  <a:lumMod val="40000"/>
                  <a:lumOff val="60000"/>
                  <a:alpha val="20000"/>
                </a:srgbClr>
              </a:solidFill>
              <a:prstDash val="solid"/>
              <a:miter lim="800000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869882" y="3699648"/>
              <a:ext cx="812579" cy="776019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4" name="직선 연결선 123"/>
          <p:cNvCxnSpPr>
            <a:endCxn id="151" idx="4"/>
          </p:cNvCxnSpPr>
          <p:nvPr/>
        </p:nvCxnSpPr>
        <p:spPr>
          <a:xfrm>
            <a:off x="7163758" y="3875616"/>
            <a:ext cx="548849" cy="702254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70" name="그룹 69"/>
          <p:cNvGrpSpPr/>
          <p:nvPr/>
        </p:nvGrpSpPr>
        <p:grpSpPr>
          <a:xfrm>
            <a:off x="7660683" y="2429842"/>
            <a:ext cx="1021475" cy="1356430"/>
            <a:chOff x="6304671" y="1744222"/>
            <a:chExt cx="1021475" cy="1356430"/>
          </a:xfrm>
        </p:grpSpPr>
        <p:grpSp>
          <p:nvGrpSpPr>
            <p:cNvPr id="66" name="그룹 65"/>
            <p:cNvGrpSpPr/>
            <p:nvPr/>
          </p:nvGrpSpPr>
          <p:grpSpPr>
            <a:xfrm>
              <a:off x="6304672" y="1991896"/>
              <a:ext cx="959098" cy="1108756"/>
              <a:chOff x="4228270" y="4851937"/>
              <a:chExt cx="959098" cy="1108756"/>
            </a:xfrm>
          </p:grpSpPr>
          <p:sp>
            <p:nvSpPr>
              <p:cNvPr id="90" name="정육면체 89"/>
              <p:cNvSpPr/>
              <p:nvPr/>
            </p:nvSpPr>
            <p:spPr>
              <a:xfrm>
                <a:off x="4228270" y="4851937"/>
                <a:ext cx="331208" cy="1108756"/>
              </a:xfrm>
              <a:prstGeom prst="cube">
                <a:avLst>
                  <a:gd name="adj" fmla="val 756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정육면체 66"/>
              <p:cNvSpPr/>
              <p:nvPr/>
            </p:nvSpPr>
            <p:spPr>
              <a:xfrm>
                <a:off x="4385243" y="4851937"/>
                <a:ext cx="331208" cy="1108756"/>
              </a:xfrm>
              <a:prstGeom prst="cube">
                <a:avLst>
                  <a:gd name="adj" fmla="val 756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정육면체 67"/>
              <p:cNvSpPr/>
              <p:nvPr/>
            </p:nvSpPr>
            <p:spPr>
              <a:xfrm>
                <a:off x="4542215" y="4851937"/>
                <a:ext cx="331208" cy="1108756"/>
              </a:xfrm>
              <a:prstGeom prst="cube">
                <a:avLst>
                  <a:gd name="adj" fmla="val 756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정육면체 68"/>
              <p:cNvSpPr/>
              <p:nvPr/>
            </p:nvSpPr>
            <p:spPr>
              <a:xfrm>
                <a:off x="4699187" y="4851937"/>
                <a:ext cx="331208" cy="1108756"/>
              </a:xfrm>
              <a:prstGeom prst="cube">
                <a:avLst>
                  <a:gd name="adj" fmla="val 756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정육면체 85"/>
              <p:cNvSpPr/>
              <p:nvPr/>
            </p:nvSpPr>
            <p:spPr>
              <a:xfrm>
                <a:off x="4856160" y="4851937"/>
                <a:ext cx="331208" cy="1108756"/>
              </a:xfrm>
              <a:prstGeom prst="cube">
                <a:avLst>
                  <a:gd name="adj" fmla="val 756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2" name="왼쪽 중괄호 121"/>
            <p:cNvSpPr/>
            <p:nvPr/>
          </p:nvSpPr>
          <p:spPr>
            <a:xfrm rot="5400000">
              <a:off x="6696125" y="1352768"/>
              <a:ext cx="238567" cy="10214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49" name="그룹 6148"/>
          <p:cNvGrpSpPr/>
          <p:nvPr/>
        </p:nvGrpSpPr>
        <p:grpSpPr>
          <a:xfrm>
            <a:off x="4783477" y="3225791"/>
            <a:ext cx="2353660" cy="1183261"/>
            <a:chOff x="1584687" y="3182462"/>
            <a:chExt cx="2353660" cy="1183261"/>
          </a:xfrm>
        </p:grpSpPr>
        <p:sp>
          <p:nvSpPr>
            <p:cNvPr id="134" name="정육면체 133"/>
            <p:cNvSpPr/>
            <p:nvPr/>
          </p:nvSpPr>
          <p:spPr>
            <a:xfrm>
              <a:off x="1584687" y="3246654"/>
              <a:ext cx="331208" cy="1108756"/>
            </a:xfrm>
            <a:prstGeom prst="cube">
              <a:avLst>
                <a:gd name="adj" fmla="val 756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1866604" y="3256967"/>
              <a:ext cx="331208" cy="1108756"/>
            </a:xfrm>
            <a:prstGeom prst="cube">
              <a:avLst>
                <a:gd name="adj" fmla="val 756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2850711" y="3182462"/>
              <a:ext cx="331208" cy="1108756"/>
            </a:xfrm>
            <a:prstGeom prst="cube">
              <a:avLst>
                <a:gd name="adj" fmla="val 756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3001997" y="3182462"/>
              <a:ext cx="331208" cy="1108756"/>
            </a:xfrm>
            <a:prstGeom prst="cube">
              <a:avLst>
                <a:gd name="adj" fmla="val 756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3153283" y="3182462"/>
              <a:ext cx="331208" cy="1108756"/>
            </a:xfrm>
            <a:prstGeom prst="cube">
              <a:avLst>
                <a:gd name="adj" fmla="val 756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3304569" y="3182462"/>
              <a:ext cx="331208" cy="1108756"/>
            </a:xfrm>
            <a:prstGeom prst="cube">
              <a:avLst>
                <a:gd name="adj" fmla="val 756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3455855" y="3182462"/>
              <a:ext cx="331208" cy="1108756"/>
            </a:xfrm>
            <a:prstGeom prst="cube">
              <a:avLst>
                <a:gd name="adj" fmla="val 756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3607139" y="3182462"/>
              <a:ext cx="331208" cy="1108756"/>
            </a:xfrm>
            <a:prstGeom prst="cube">
              <a:avLst>
                <a:gd name="adj" fmla="val 756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58" name="왼쪽 중괄호 6157"/>
          <p:cNvSpPr/>
          <p:nvPr/>
        </p:nvSpPr>
        <p:spPr>
          <a:xfrm rot="16200000">
            <a:off x="6453181" y="4087879"/>
            <a:ext cx="247830" cy="1098524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52" name="직선 화살표 연결선 6151"/>
          <p:cNvCxnSpPr/>
          <p:nvPr/>
        </p:nvCxnSpPr>
        <p:spPr>
          <a:xfrm>
            <a:off x="4106855" y="3918850"/>
            <a:ext cx="36006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그룹 205"/>
          <p:cNvGrpSpPr/>
          <p:nvPr/>
        </p:nvGrpSpPr>
        <p:grpSpPr>
          <a:xfrm>
            <a:off x="7631935" y="3898224"/>
            <a:ext cx="967806" cy="1395132"/>
            <a:chOff x="6479042" y="3346711"/>
            <a:chExt cx="967806" cy="1395132"/>
          </a:xfrm>
        </p:grpSpPr>
        <p:sp>
          <p:nvSpPr>
            <p:cNvPr id="121" name="왼쪽 중괄호 120"/>
            <p:cNvSpPr/>
            <p:nvPr/>
          </p:nvSpPr>
          <p:spPr>
            <a:xfrm rot="16200000">
              <a:off x="6861760" y="4156754"/>
              <a:ext cx="212464" cy="957713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6479042" y="3346711"/>
              <a:ext cx="959098" cy="1108756"/>
              <a:chOff x="3650294" y="4776537"/>
              <a:chExt cx="959098" cy="110875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51" name="정육면체 150"/>
              <p:cNvSpPr/>
              <p:nvPr/>
            </p:nvSpPr>
            <p:spPr>
              <a:xfrm>
                <a:off x="3650294" y="4776537"/>
                <a:ext cx="331208" cy="1108756"/>
              </a:xfrm>
              <a:prstGeom prst="cube">
                <a:avLst>
                  <a:gd name="adj" fmla="val 756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>
                <a:off x="3807267" y="4776537"/>
                <a:ext cx="331208" cy="1108756"/>
              </a:xfrm>
              <a:prstGeom prst="cube">
                <a:avLst>
                  <a:gd name="adj" fmla="val 756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>
                <a:off x="3964239" y="4776537"/>
                <a:ext cx="331208" cy="1108756"/>
              </a:xfrm>
              <a:prstGeom prst="cube">
                <a:avLst>
                  <a:gd name="adj" fmla="val 756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>
                <a:off x="4121211" y="4776537"/>
                <a:ext cx="331208" cy="1108756"/>
              </a:xfrm>
              <a:prstGeom prst="cube">
                <a:avLst>
                  <a:gd name="adj" fmla="val 756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정육면체 154"/>
              <p:cNvSpPr/>
              <p:nvPr/>
            </p:nvSpPr>
            <p:spPr>
              <a:xfrm>
                <a:off x="4278184" y="4776537"/>
                <a:ext cx="331208" cy="1108756"/>
              </a:xfrm>
              <a:prstGeom prst="cube">
                <a:avLst>
                  <a:gd name="adj" fmla="val 756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8" name="모서리가 둥근 직사각형 127"/>
          <p:cNvSpPr/>
          <p:nvPr/>
        </p:nvSpPr>
        <p:spPr>
          <a:xfrm>
            <a:off x="4602438" y="1625758"/>
            <a:ext cx="4352852" cy="4437205"/>
          </a:xfrm>
          <a:prstGeom prst="roundRect">
            <a:avLst/>
          </a:prstGeom>
          <a:noFill/>
          <a:ln w="38100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2272498" y="2870883"/>
            <a:ext cx="1750435" cy="2939856"/>
            <a:chOff x="2256518" y="2744471"/>
            <a:chExt cx="828116" cy="1390821"/>
          </a:xfrm>
        </p:grpSpPr>
        <p:sp>
          <p:nvSpPr>
            <p:cNvPr id="132" name="타원 131"/>
            <p:cNvSpPr/>
            <p:nvPr/>
          </p:nvSpPr>
          <p:spPr>
            <a:xfrm>
              <a:off x="2256518" y="2744471"/>
              <a:ext cx="200063" cy="8942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2608384" y="2762357"/>
              <a:ext cx="476250" cy="89232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265112" y="3703280"/>
              <a:ext cx="819522" cy="43201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rPr>
                <a:t> </a:t>
              </a:r>
              <a:endPara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2" name="직선 연결선 161"/>
          <p:cNvCxnSpPr/>
          <p:nvPr/>
        </p:nvCxnSpPr>
        <p:spPr>
          <a:xfrm flipH="1">
            <a:off x="2395289" y="4666265"/>
            <a:ext cx="3414" cy="2433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2554623" y="4666265"/>
            <a:ext cx="3414" cy="243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>
            <a:off x="9003856" y="3875616"/>
            <a:ext cx="36248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5369477" y="3238354"/>
            <a:ext cx="64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5" name="직선 화살표 연결선 214"/>
          <p:cNvCxnSpPr>
            <a:stCxn id="134" idx="0"/>
            <a:endCxn id="21" idx="0"/>
          </p:cNvCxnSpPr>
          <p:nvPr/>
        </p:nvCxnSpPr>
        <p:spPr>
          <a:xfrm flipV="1">
            <a:off x="5074349" y="3047133"/>
            <a:ext cx="329246" cy="2428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endCxn id="40" idx="0"/>
          </p:cNvCxnSpPr>
          <p:nvPr/>
        </p:nvCxnSpPr>
        <p:spPr>
          <a:xfrm>
            <a:off x="5256279" y="4312539"/>
            <a:ext cx="111026" cy="23559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onitor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6057" r="5643" b="16103"/>
          <a:stretch/>
        </p:blipFill>
        <p:spPr bwMode="auto">
          <a:xfrm>
            <a:off x="9394226" y="2920543"/>
            <a:ext cx="2620937" cy="200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1" name="그룹 250"/>
          <p:cNvGrpSpPr/>
          <p:nvPr/>
        </p:nvGrpSpPr>
        <p:grpSpPr>
          <a:xfrm>
            <a:off x="9489339" y="3008261"/>
            <a:ext cx="2428374" cy="1480809"/>
            <a:chOff x="677414" y="2082908"/>
            <a:chExt cx="4878474" cy="2974867"/>
          </a:xfrm>
        </p:grpSpPr>
        <p:grpSp>
          <p:nvGrpSpPr>
            <p:cNvPr id="252" name="그룹 251"/>
            <p:cNvGrpSpPr/>
            <p:nvPr/>
          </p:nvGrpSpPr>
          <p:grpSpPr>
            <a:xfrm>
              <a:off x="677414" y="2082908"/>
              <a:ext cx="4878474" cy="2974867"/>
              <a:chOff x="2688432" y="1692383"/>
              <a:chExt cx="6809591" cy="4152452"/>
            </a:xfrm>
          </p:grpSpPr>
          <p:grpSp>
            <p:nvGrpSpPr>
              <p:cNvPr id="261" name="그룹 260"/>
              <p:cNvGrpSpPr/>
              <p:nvPr/>
            </p:nvGrpSpPr>
            <p:grpSpPr>
              <a:xfrm>
                <a:off x="2688432" y="1692383"/>
                <a:ext cx="6809591" cy="4152452"/>
                <a:chOff x="2777021" y="1427812"/>
                <a:chExt cx="6809591" cy="4152452"/>
              </a:xfrm>
            </p:grpSpPr>
            <p:grpSp>
              <p:nvGrpSpPr>
                <p:cNvPr id="266" name="그룹 265"/>
                <p:cNvGrpSpPr/>
                <p:nvPr/>
              </p:nvGrpSpPr>
              <p:grpSpPr>
                <a:xfrm>
                  <a:off x="2777021" y="1427812"/>
                  <a:ext cx="6809591" cy="4152452"/>
                  <a:chOff x="493058" y="1138518"/>
                  <a:chExt cx="5199530" cy="3558988"/>
                </a:xfrm>
              </p:grpSpPr>
              <p:sp>
                <p:nvSpPr>
                  <p:cNvPr id="271" name="직사각형 270"/>
                  <p:cNvSpPr/>
                  <p:nvPr/>
                </p:nvSpPr>
                <p:spPr>
                  <a:xfrm>
                    <a:off x="493058" y="1138518"/>
                    <a:ext cx="5199530" cy="3558988"/>
                  </a:xfrm>
                  <a:prstGeom prst="rect">
                    <a:avLst/>
                  </a:prstGeom>
                  <a:solidFill>
                    <a:schemeClr val="tx2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2" name="직사각형 271"/>
                  <p:cNvSpPr/>
                  <p:nvPr/>
                </p:nvSpPr>
                <p:spPr>
                  <a:xfrm>
                    <a:off x="493058" y="1138518"/>
                    <a:ext cx="5199530" cy="35001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69" name="아래쪽 화살표 268"/>
                <p:cNvSpPr/>
                <p:nvPr/>
              </p:nvSpPr>
              <p:spPr>
                <a:xfrm>
                  <a:off x="7898984" y="4505712"/>
                  <a:ext cx="116541" cy="134470"/>
                </a:xfrm>
                <a:prstGeom prst="down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5" name="아래쪽 화살표 264"/>
              <p:cNvSpPr/>
              <p:nvPr/>
            </p:nvSpPr>
            <p:spPr>
              <a:xfrm>
                <a:off x="7095917" y="4714482"/>
                <a:ext cx="98323" cy="113451"/>
              </a:xfrm>
              <a:prstGeom prst="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solidFill>
                    <a:schemeClr val="bg1"/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3187158" y="2561992"/>
              <a:ext cx="2119224" cy="1614654"/>
              <a:chOff x="8066855" y="3693280"/>
              <a:chExt cx="812579" cy="836213"/>
            </a:xfrm>
          </p:grpSpPr>
          <p:sp>
            <p:nvSpPr>
              <p:cNvPr id="258" name="직사각형 257"/>
              <p:cNvSpPr/>
              <p:nvPr/>
            </p:nvSpPr>
            <p:spPr>
              <a:xfrm>
                <a:off x="8066855" y="3693280"/>
                <a:ext cx="812579" cy="77601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아래쪽 화살표 258"/>
              <p:cNvSpPr/>
              <p:nvPr/>
            </p:nvSpPr>
            <p:spPr>
              <a:xfrm rot="10800000">
                <a:off x="8404931" y="3800064"/>
                <a:ext cx="178553" cy="665375"/>
              </a:xfrm>
              <a:prstGeom prst="downArrow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아래쪽 화살표 259"/>
              <p:cNvSpPr/>
              <p:nvPr/>
            </p:nvSpPr>
            <p:spPr>
              <a:xfrm rot="10800000">
                <a:off x="8295432" y="3967981"/>
                <a:ext cx="384942" cy="561512"/>
              </a:xfrm>
              <a:prstGeom prst="downArrow">
                <a:avLst/>
              </a:prstGeom>
              <a:gradFill rotWithShape="1">
                <a:gsLst>
                  <a:gs pos="0">
                    <a:srgbClr val="44546A">
                      <a:lumMod val="40000"/>
                      <a:lumOff val="60000"/>
                    </a:srgbClr>
                  </a:gs>
                  <a:gs pos="80000">
                    <a:srgbClr val="5B9BD5">
                      <a:shade val="93000"/>
                      <a:satMod val="130000"/>
                    </a:srgbClr>
                  </a:gs>
                  <a:gs pos="100000">
                    <a:srgbClr val="5B9BD5">
                      <a:shade val="94000"/>
                      <a:satMod val="135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546A">
                    <a:lumMod val="40000"/>
                    <a:lumOff val="60000"/>
                    <a:alpha val="20000"/>
                  </a:srgbClr>
                </a:solidFill>
                <a:prstDash val="solid"/>
                <a:miter lim="800000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그룹 253"/>
            <p:cNvGrpSpPr/>
            <p:nvPr/>
          </p:nvGrpSpPr>
          <p:grpSpPr>
            <a:xfrm>
              <a:off x="891957" y="2572755"/>
              <a:ext cx="2080658" cy="1471906"/>
              <a:chOff x="9880982" y="3027779"/>
              <a:chExt cx="669237" cy="643794"/>
            </a:xfrm>
          </p:grpSpPr>
          <p:sp>
            <p:nvSpPr>
              <p:cNvPr id="255" name="직사각형 254"/>
              <p:cNvSpPr/>
              <p:nvPr/>
            </p:nvSpPr>
            <p:spPr>
              <a:xfrm>
                <a:off x="9880982" y="3027779"/>
                <a:ext cx="669237" cy="63912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아래쪽 화살표 255"/>
              <p:cNvSpPr/>
              <p:nvPr/>
            </p:nvSpPr>
            <p:spPr>
              <a:xfrm rot="10800000">
                <a:off x="10099579" y="3073036"/>
                <a:ext cx="266739" cy="598537"/>
              </a:xfrm>
              <a:prstGeom prst="downArrow">
                <a:avLst/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아래쪽 화살표 256"/>
              <p:cNvSpPr/>
              <p:nvPr/>
            </p:nvSpPr>
            <p:spPr>
              <a:xfrm rot="10800000">
                <a:off x="10152640" y="3370660"/>
                <a:ext cx="160617" cy="293314"/>
              </a:xfrm>
              <a:prstGeom prst="downArrow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타이포_도담체 M" panose="02020503020101020101" pitchFamily="18" charset="-127"/>
                    <a:cs typeface="Times New Roman" panose="02020603050405020304" pitchFamily="18" charset="0"/>
                  </a:rPr>
                  <a:t> </a:t>
                </a:r>
                <a:endParaRPr kumimoji="0" lang="ko-KR" altLang="en-US" sz="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타이포_도담체 M" panose="020205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아래쪽 화살표 3"/>
          <p:cNvSpPr/>
          <p:nvPr/>
        </p:nvSpPr>
        <p:spPr>
          <a:xfrm>
            <a:off x="9785164" y="2638911"/>
            <a:ext cx="258908" cy="71753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아래쪽 화살표 107"/>
          <p:cNvSpPr/>
          <p:nvPr/>
        </p:nvSpPr>
        <p:spPr>
          <a:xfrm>
            <a:off x="11277873" y="2622823"/>
            <a:ext cx="258908" cy="71753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15359" y="4782783"/>
            <a:ext cx="142488" cy="114788"/>
            <a:chOff x="3433955" y="4666265"/>
            <a:chExt cx="162748" cy="243374"/>
          </a:xfrm>
        </p:grpSpPr>
        <p:cxnSp>
          <p:nvCxnSpPr>
            <p:cNvPr id="115" name="직선 연결선 114"/>
            <p:cNvCxnSpPr/>
            <p:nvPr/>
          </p:nvCxnSpPr>
          <p:spPr>
            <a:xfrm flipH="1">
              <a:off x="3433955" y="4666265"/>
              <a:ext cx="3414" cy="2433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H="1">
              <a:off x="3593289" y="4666265"/>
              <a:ext cx="3414" cy="243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직선 연결선 90"/>
          <p:cNvCxnSpPr>
            <a:stCxn id="132" idx="2"/>
          </p:cNvCxnSpPr>
          <p:nvPr/>
        </p:nvCxnSpPr>
        <p:spPr>
          <a:xfrm flipH="1">
            <a:off x="293717" y="3815970"/>
            <a:ext cx="1978781" cy="283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3" name="위쪽 화살표 12"/>
          <p:cNvSpPr/>
          <p:nvPr/>
        </p:nvSpPr>
        <p:spPr>
          <a:xfrm>
            <a:off x="742604" y="2615062"/>
            <a:ext cx="448887" cy="1238083"/>
          </a:xfrm>
          <a:prstGeom prst="upArrow">
            <a:avLst/>
          </a:prstGeom>
          <a:scene3d>
            <a:camera prst="orthographicFront">
              <a:rot lat="0" lon="19199978" rev="0"/>
            </a:camera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위쪽 화살표 119"/>
          <p:cNvSpPr/>
          <p:nvPr/>
        </p:nvSpPr>
        <p:spPr>
          <a:xfrm>
            <a:off x="1500330" y="3008261"/>
            <a:ext cx="448887" cy="829036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>
              <a:rot lat="0" lon="19199978" rev="0"/>
            </a:camera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위쪽 화살표 122"/>
          <p:cNvSpPr/>
          <p:nvPr/>
        </p:nvSpPr>
        <p:spPr>
          <a:xfrm>
            <a:off x="300645" y="4709156"/>
            <a:ext cx="448887" cy="584200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>
              <a:rot lat="0" lon="19199978" rev="0"/>
            </a:camera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위쪽 화살표 124"/>
          <p:cNvSpPr/>
          <p:nvPr/>
        </p:nvSpPr>
        <p:spPr>
          <a:xfrm>
            <a:off x="293717" y="5553422"/>
            <a:ext cx="448887" cy="584200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>
              <a:rot lat="0" lon="19199978" rev="0"/>
            </a:camera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E5168-44DB-561A-D1FB-EE925C3B8C4B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9EE18-50FF-61E6-6590-5CDFCC934C76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1) Simultaneous provision of two focus images – Frame Division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32E04C-BCAB-6222-B228-165A9C44FE54}"/>
              </a:ext>
            </a:extLst>
          </p:cNvPr>
          <p:cNvSpPr/>
          <p:nvPr/>
        </p:nvSpPr>
        <p:spPr>
          <a:xfrm>
            <a:off x="188615" y="3967279"/>
            <a:ext cx="11962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Distance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795C94-AFE9-6A9F-EF16-B2BBECDFCE75}"/>
              </a:ext>
            </a:extLst>
          </p:cNvPr>
          <p:cNvSpPr/>
          <p:nvPr/>
        </p:nvSpPr>
        <p:spPr>
          <a:xfrm>
            <a:off x="2655838" y="2401385"/>
            <a:ext cx="1657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Varifocal Lens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266DF4-9F9E-7166-DCDA-6273B3E948C3}"/>
              </a:ext>
            </a:extLst>
          </p:cNvPr>
          <p:cNvCxnSpPr>
            <a:stCxn id="132" idx="0"/>
            <a:endCxn id="11" idx="1"/>
          </p:cNvCxnSpPr>
          <p:nvPr/>
        </p:nvCxnSpPr>
        <p:spPr>
          <a:xfrm flipV="1">
            <a:off x="2483940" y="2586051"/>
            <a:ext cx="171898" cy="2848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16A629-2FB6-4FB5-2C4A-723C2A9C4958}"/>
              </a:ext>
            </a:extLst>
          </p:cNvPr>
          <p:cNvSpPr/>
          <p:nvPr/>
        </p:nvSpPr>
        <p:spPr>
          <a:xfrm>
            <a:off x="3068819" y="3631303"/>
            <a:ext cx="95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Camera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0314DC-6898-4D01-9227-DCB49B67BE52}"/>
              </a:ext>
            </a:extLst>
          </p:cNvPr>
          <p:cNvSpPr/>
          <p:nvPr/>
        </p:nvSpPr>
        <p:spPr>
          <a:xfrm>
            <a:off x="2654103" y="4922192"/>
            <a:ext cx="958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Focus Control Module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B7204-EAEA-F545-80E3-5F0B8334DB33}"/>
              </a:ext>
            </a:extLst>
          </p:cNvPr>
          <p:cNvSpPr/>
          <p:nvPr/>
        </p:nvSpPr>
        <p:spPr>
          <a:xfrm>
            <a:off x="576815" y="4916149"/>
            <a:ext cx="1257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: Near object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B645B8-66DD-E237-D7A2-66A3862C78D4}"/>
              </a:ext>
            </a:extLst>
          </p:cNvPr>
          <p:cNvSpPr/>
          <p:nvPr/>
        </p:nvSpPr>
        <p:spPr>
          <a:xfrm>
            <a:off x="588207" y="5696679"/>
            <a:ext cx="1504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: Distant object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D8610F-1385-1F69-7F4C-0E96DD9AE6F6}"/>
              </a:ext>
            </a:extLst>
          </p:cNvPr>
          <p:cNvSpPr/>
          <p:nvPr/>
        </p:nvSpPr>
        <p:spPr>
          <a:xfrm>
            <a:off x="4769973" y="1691221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Frame 1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(Near focus)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92702A-7A07-CD46-D422-7B6C859678FE}"/>
              </a:ext>
            </a:extLst>
          </p:cNvPr>
          <p:cNvSpPr/>
          <p:nvPr/>
        </p:nvSpPr>
        <p:spPr>
          <a:xfrm>
            <a:off x="4783477" y="5386072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Frame 2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(Far focus)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A9828-1C2F-87A9-ED36-36D2FE90FED7}"/>
              </a:ext>
            </a:extLst>
          </p:cNvPr>
          <p:cNvSpPr/>
          <p:nvPr/>
        </p:nvSpPr>
        <p:spPr>
          <a:xfrm>
            <a:off x="7491185" y="5420733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 focus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49F278-8A90-E66E-2694-C5D8A88FE6AF}"/>
              </a:ext>
            </a:extLst>
          </p:cNvPr>
          <p:cNvSpPr/>
          <p:nvPr/>
        </p:nvSpPr>
        <p:spPr>
          <a:xfrm>
            <a:off x="7554930" y="1823856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 focus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FF3091-40E8-5441-455E-8E0373A6E026}"/>
              </a:ext>
            </a:extLst>
          </p:cNvPr>
          <p:cNvSpPr/>
          <p:nvPr/>
        </p:nvSpPr>
        <p:spPr>
          <a:xfrm>
            <a:off x="5915305" y="4795495"/>
            <a:ext cx="1257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Frames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282F13-3FB1-93FF-2E67-637A90611867}"/>
              </a:ext>
            </a:extLst>
          </p:cNvPr>
          <p:cNvSpPr/>
          <p:nvPr/>
        </p:nvSpPr>
        <p:spPr>
          <a:xfrm>
            <a:off x="9266871" y="2013534"/>
            <a:ext cx="1257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 focus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0CE9C-1189-16CC-3CD8-502011B7ABB5}"/>
              </a:ext>
            </a:extLst>
          </p:cNvPr>
          <p:cNvSpPr/>
          <p:nvPr/>
        </p:nvSpPr>
        <p:spPr>
          <a:xfrm>
            <a:off x="10781386" y="2012408"/>
            <a:ext cx="1257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 focus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366E0F-DA1F-8DDA-E839-5934E110DD13}"/>
              </a:ext>
            </a:extLst>
          </p:cNvPr>
          <p:cNvSpPr/>
          <p:nvPr/>
        </p:nvSpPr>
        <p:spPr>
          <a:xfrm>
            <a:off x="9763850" y="4965026"/>
            <a:ext cx="1949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output 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872F79-72E7-FFC4-BE4D-FBAE7AF6DBC4}"/>
              </a:ext>
            </a:extLst>
          </p:cNvPr>
          <p:cNvSpPr/>
          <p:nvPr/>
        </p:nvSpPr>
        <p:spPr>
          <a:xfrm>
            <a:off x="5797826" y="6155744"/>
            <a:ext cx="1949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&lt; Video Record &gt;</a:t>
            </a:r>
          </a:p>
        </p:txBody>
      </p:sp>
    </p:spTree>
    <p:extLst>
      <p:ext uri="{BB962C8B-B14F-4D97-AF65-F5344CB8AC3E}">
        <p14:creationId xmlns:p14="http://schemas.microsoft.com/office/powerpoint/2010/main" val="31732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A54A6D2-0C29-2E13-CF1B-0A18D0C10698}"/>
              </a:ext>
            </a:extLst>
          </p:cNvPr>
          <p:cNvSpPr/>
          <p:nvPr/>
        </p:nvSpPr>
        <p:spPr>
          <a:xfrm>
            <a:off x="876312" y="5657397"/>
            <a:ext cx="9945650" cy="101755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21738" y="1300622"/>
            <a:ext cx="9954901" cy="556952"/>
            <a:chOff x="1022465" y="2549535"/>
            <a:chExt cx="9954901" cy="55695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22465" y="2549535"/>
              <a:ext cx="9954901" cy="5569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                    Automatically records video from 10 seconds before to 10 seconds after the event is detected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120712" y="2683853"/>
              <a:ext cx="1106701" cy="288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Function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184" name="정육면체 183"/>
          <p:cNvSpPr/>
          <p:nvPr/>
        </p:nvSpPr>
        <p:spPr>
          <a:xfrm>
            <a:off x="3454930" y="2777674"/>
            <a:ext cx="2248709" cy="1218416"/>
          </a:xfrm>
          <a:prstGeom prst="cube">
            <a:avLst>
              <a:gd name="adj" fmla="val 94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/>
          <p:cNvSpPr/>
          <p:nvPr/>
        </p:nvSpPr>
        <p:spPr>
          <a:xfrm>
            <a:off x="3722807" y="2856000"/>
            <a:ext cx="331208" cy="1108756"/>
          </a:xfrm>
          <a:prstGeom prst="cube">
            <a:avLst>
              <a:gd name="adj" fmla="val 7564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/>
          <p:cNvSpPr/>
          <p:nvPr/>
        </p:nvSpPr>
        <p:spPr>
          <a:xfrm>
            <a:off x="3863916" y="2856000"/>
            <a:ext cx="331208" cy="1108756"/>
          </a:xfrm>
          <a:prstGeom prst="cube">
            <a:avLst>
              <a:gd name="adj" fmla="val 75643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4005025" y="2853178"/>
            <a:ext cx="331208" cy="1108756"/>
          </a:xfrm>
          <a:prstGeom prst="cube">
            <a:avLst>
              <a:gd name="adj" fmla="val 7564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4145016" y="2853178"/>
            <a:ext cx="331208" cy="1108756"/>
          </a:xfrm>
          <a:prstGeom prst="cube">
            <a:avLst>
              <a:gd name="adj" fmla="val 75643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4558561" y="2854589"/>
            <a:ext cx="331208" cy="1108756"/>
          </a:xfrm>
          <a:prstGeom prst="cube">
            <a:avLst>
              <a:gd name="adj" fmla="val 7564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4699670" y="2851767"/>
            <a:ext cx="331208" cy="1108756"/>
          </a:xfrm>
          <a:prstGeom prst="cube">
            <a:avLst>
              <a:gd name="adj" fmla="val 75643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4839661" y="2851767"/>
            <a:ext cx="331208" cy="1108756"/>
          </a:xfrm>
          <a:prstGeom prst="cube">
            <a:avLst>
              <a:gd name="adj" fmla="val 7564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중괄호 62"/>
          <p:cNvSpPr/>
          <p:nvPr/>
        </p:nvSpPr>
        <p:spPr>
          <a:xfrm rot="16200000">
            <a:off x="4203214" y="3557363"/>
            <a:ext cx="247830" cy="1125285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4321314" y="3425993"/>
            <a:ext cx="195731" cy="48505"/>
            <a:chOff x="5048375" y="4185141"/>
            <a:chExt cx="244481" cy="60586"/>
          </a:xfrm>
        </p:grpSpPr>
        <p:sp>
          <p:nvSpPr>
            <p:cNvPr id="84" name="타원 83"/>
            <p:cNvSpPr/>
            <p:nvPr/>
          </p:nvSpPr>
          <p:spPr>
            <a:xfrm>
              <a:off x="5048375" y="4185141"/>
              <a:ext cx="60586" cy="605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139699" y="4185141"/>
              <a:ext cx="60586" cy="605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5232270" y="4185141"/>
              <a:ext cx="60586" cy="605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5157295" y="3294670"/>
            <a:ext cx="0" cy="77174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488725" y="4647493"/>
            <a:ext cx="0" cy="24689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5585255" y="4648736"/>
            <a:ext cx="0" cy="24689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488725" y="4755558"/>
            <a:ext cx="2096530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/>
          <p:cNvGrpSpPr/>
          <p:nvPr/>
        </p:nvGrpSpPr>
        <p:grpSpPr>
          <a:xfrm>
            <a:off x="3112874" y="3326931"/>
            <a:ext cx="482824" cy="589017"/>
            <a:chOff x="3012181" y="3818897"/>
            <a:chExt cx="482824" cy="589017"/>
          </a:xfrm>
        </p:grpSpPr>
        <p:sp>
          <p:nvSpPr>
            <p:cNvPr id="141" name="오른쪽으로 구부러진 화살표 140"/>
            <p:cNvSpPr/>
            <p:nvPr/>
          </p:nvSpPr>
          <p:spPr>
            <a:xfrm rot="3158191">
              <a:off x="3118403" y="3744783"/>
              <a:ext cx="283461" cy="431689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181" y="4100137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P</a:t>
              </a:r>
              <a:r>
                <a:rPr lang="en-US" altLang="ko-KR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op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432955" y="3368872"/>
            <a:ext cx="562975" cy="652028"/>
            <a:chOff x="5084289" y="3751630"/>
            <a:chExt cx="562975" cy="652028"/>
          </a:xfrm>
        </p:grpSpPr>
        <p:sp>
          <p:nvSpPr>
            <p:cNvPr id="144" name="오른쪽으로 구부러진 화살표 143"/>
            <p:cNvSpPr/>
            <p:nvPr/>
          </p:nvSpPr>
          <p:spPr>
            <a:xfrm rot="8034077">
              <a:off x="5167541" y="3677516"/>
              <a:ext cx="283461" cy="431689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084289" y="4095881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Push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47" name="정육면체 46"/>
          <p:cNvSpPr/>
          <p:nvPr/>
        </p:nvSpPr>
        <p:spPr>
          <a:xfrm>
            <a:off x="4974667" y="2851767"/>
            <a:ext cx="331208" cy="1108756"/>
          </a:xfrm>
          <a:prstGeom prst="cube">
            <a:avLst>
              <a:gd name="adj" fmla="val 75643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/>
          <p:cNvCxnSpPr>
            <a:cxnSpLocks/>
            <a:stCxn id="24" idx="2"/>
          </p:cNvCxnSpPr>
          <p:nvPr/>
        </p:nvCxnSpPr>
        <p:spPr>
          <a:xfrm flipH="1">
            <a:off x="5148783" y="2711669"/>
            <a:ext cx="59432" cy="26435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7346665" y="2391277"/>
            <a:ext cx="3947515" cy="2688409"/>
            <a:chOff x="7253391" y="3010745"/>
            <a:chExt cx="3947515" cy="2688409"/>
          </a:xfrm>
        </p:grpSpPr>
        <p:grpSp>
          <p:nvGrpSpPr>
            <p:cNvPr id="252" name="그룹 251"/>
            <p:cNvGrpSpPr/>
            <p:nvPr/>
          </p:nvGrpSpPr>
          <p:grpSpPr>
            <a:xfrm>
              <a:off x="7325622" y="3010745"/>
              <a:ext cx="997091" cy="1169329"/>
              <a:chOff x="6294563" y="1799631"/>
              <a:chExt cx="1021475" cy="1301021"/>
            </a:xfrm>
          </p:grpSpPr>
          <p:grpSp>
            <p:nvGrpSpPr>
              <p:cNvPr id="253" name="그룹 252"/>
              <p:cNvGrpSpPr/>
              <p:nvPr/>
            </p:nvGrpSpPr>
            <p:grpSpPr>
              <a:xfrm>
                <a:off x="6304672" y="1991896"/>
                <a:ext cx="959098" cy="1108756"/>
                <a:chOff x="4228270" y="4851937"/>
                <a:chExt cx="959098" cy="1108756"/>
              </a:xfrm>
            </p:grpSpPr>
            <p:sp>
              <p:nvSpPr>
                <p:cNvPr id="256" name="정육면체 255"/>
                <p:cNvSpPr/>
                <p:nvPr/>
              </p:nvSpPr>
              <p:spPr>
                <a:xfrm>
                  <a:off x="4228270" y="48519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7" name="정육면체 256"/>
                <p:cNvSpPr/>
                <p:nvPr/>
              </p:nvSpPr>
              <p:spPr>
                <a:xfrm>
                  <a:off x="4385243" y="48519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8" name="정육면체 257"/>
                <p:cNvSpPr/>
                <p:nvPr/>
              </p:nvSpPr>
              <p:spPr>
                <a:xfrm>
                  <a:off x="4542215" y="48519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9" name="정육면체 258"/>
                <p:cNvSpPr/>
                <p:nvPr/>
              </p:nvSpPr>
              <p:spPr>
                <a:xfrm>
                  <a:off x="4699187" y="48519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0" name="정육면체 259"/>
                <p:cNvSpPr/>
                <p:nvPr/>
              </p:nvSpPr>
              <p:spPr>
                <a:xfrm>
                  <a:off x="4856160" y="48519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4" name="왼쪽 중괄호 253"/>
              <p:cNvSpPr/>
              <p:nvPr/>
            </p:nvSpPr>
            <p:spPr>
              <a:xfrm rot="5400000">
                <a:off x="6686017" y="1408177"/>
                <a:ext cx="238567" cy="1021475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그룹 271"/>
            <p:cNvGrpSpPr/>
            <p:nvPr/>
          </p:nvGrpSpPr>
          <p:grpSpPr>
            <a:xfrm>
              <a:off x="7253391" y="4492843"/>
              <a:ext cx="943953" cy="1206311"/>
              <a:chOff x="6471103" y="3346711"/>
              <a:chExt cx="967037" cy="1342168"/>
            </a:xfrm>
          </p:grpSpPr>
          <p:sp>
            <p:nvSpPr>
              <p:cNvPr id="273" name="왼쪽 중괄호 272"/>
              <p:cNvSpPr/>
              <p:nvPr/>
            </p:nvSpPr>
            <p:spPr>
              <a:xfrm rot="16200000">
                <a:off x="6843728" y="4103790"/>
                <a:ext cx="212464" cy="957713"/>
              </a:xfrm>
              <a:prstGeom prst="leftBrac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5" name="그룹 274"/>
              <p:cNvGrpSpPr/>
              <p:nvPr/>
            </p:nvGrpSpPr>
            <p:grpSpPr>
              <a:xfrm>
                <a:off x="6479042" y="3346711"/>
                <a:ext cx="959098" cy="1108756"/>
                <a:chOff x="3650294" y="4776537"/>
                <a:chExt cx="959098" cy="1108756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276" name="정육면체 275"/>
                <p:cNvSpPr/>
                <p:nvPr/>
              </p:nvSpPr>
              <p:spPr>
                <a:xfrm>
                  <a:off x="3650294" y="47765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" name="정육면체 276"/>
                <p:cNvSpPr/>
                <p:nvPr/>
              </p:nvSpPr>
              <p:spPr>
                <a:xfrm>
                  <a:off x="3807267" y="47765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8" name="정육면체 277"/>
                <p:cNvSpPr/>
                <p:nvPr/>
              </p:nvSpPr>
              <p:spPr>
                <a:xfrm>
                  <a:off x="3964239" y="47765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9" name="정육면체 278"/>
                <p:cNvSpPr/>
                <p:nvPr/>
              </p:nvSpPr>
              <p:spPr>
                <a:xfrm>
                  <a:off x="4121211" y="47765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0" name="정육면체 279"/>
                <p:cNvSpPr/>
                <p:nvPr/>
              </p:nvSpPr>
              <p:spPr>
                <a:xfrm>
                  <a:off x="4278184" y="4776537"/>
                  <a:ext cx="331208" cy="1108756"/>
                </a:xfrm>
                <a:prstGeom prst="cube">
                  <a:avLst>
                    <a:gd name="adj" fmla="val 756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8945075" y="3232186"/>
              <a:ext cx="2255831" cy="1784923"/>
              <a:chOff x="9727682" y="3008877"/>
              <a:chExt cx="2255831" cy="1784923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9727682" y="3338992"/>
                <a:ext cx="2079198" cy="1454808"/>
                <a:chOff x="8139345" y="2832695"/>
                <a:chExt cx="2724441" cy="1176380"/>
              </a:xfrm>
            </p:grpSpPr>
            <p:grpSp>
              <p:nvGrpSpPr>
                <p:cNvPr id="34" name="그룹 33"/>
                <p:cNvGrpSpPr/>
                <p:nvPr/>
              </p:nvGrpSpPr>
              <p:grpSpPr>
                <a:xfrm>
                  <a:off x="8139345" y="2832695"/>
                  <a:ext cx="2724441" cy="1176380"/>
                  <a:chOff x="493058" y="1138513"/>
                  <a:chExt cx="5199530" cy="3558993"/>
                </a:xfrm>
              </p:grpSpPr>
              <p:sp>
                <p:nvSpPr>
                  <p:cNvPr id="50" name="직사각형 49"/>
                  <p:cNvSpPr/>
                  <p:nvPr/>
                </p:nvSpPr>
                <p:spPr>
                  <a:xfrm>
                    <a:off x="493058" y="1138518"/>
                    <a:ext cx="5199530" cy="355898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493058" y="1138513"/>
                    <a:ext cx="5199530" cy="84407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타이포_도담체 M" panose="02020503020101020101" pitchFamily="18" charset="-127"/>
                        <a:cs typeface="Times New Roman" panose="02020603050405020304" pitchFamily="18" charset="0"/>
                      </a:rPr>
                      <a:t>Event Detection</a:t>
                    </a:r>
                    <a:endPara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타이포_도담체 M" panose="020205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" name="그룹 6"/>
                <p:cNvGrpSpPr/>
                <p:nvPr/>
              </p:nvGrpSpPr>
              <p:grpSpPr>
                <a:xfrm>
                  <a:off x="8532564" y="3202649"/>
                  <a:ext cx="1792559" cy="475816"/>
                  <a:chOff x="8532564" y="3202649"/>
                  <a:chExt cx="1792559" cy="475816"/>
                </a:xfrm>
              </p:grpSpPr>
              <p:pic>
                <p:nvPicPr>
                  <p:cNvPr id="35" name="Picture 6" descr=".avi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32564" y="3208965"/>
                    <a:ext cx="671269" cy="469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6" descr=".avi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653854" y="3202649"/>
                    <a:ext cx="671269" cy="469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4676" y="3008877"/>
                <a:ext cx="648837" cy="648837"/>
              </a:xfrm>
              <a:prstGeom prst="rect">
                <a:avLst/>
              </a:prstGeom>
            </p:spPr>
          </p:pic>
        </p:grpSp>
        <p:cxnSp>
          <p:nvCxnSpPr>
            <p:cNvPr id="285" name="직선 화살표 연결선 284"/>
            <p:cNvCxnSpPr>
              <a:endCxn id="35" idx="1"/>
            </p:cNvCxnSpPr>
            <p:nvPr/>
          </p:nvCxnSpPr>
          <p:spPr>
            <a:xfrm>
              <a:off x="8332174" y="3670949"/>
              <a:ext cx="912992" cy="64699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화살표 연결선 283"/>
            <p:cNvCxnSpPr/>
            <p:nvPr/>
          </p:nvCxnSpPr>
          <p:spPr>
            <a:xfrm flipV="1">
              <a:off x="8332174" y="4335948"/>
              <a:ext cx="1768721" cy="61999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아래쪽 화살표 241"/>
          <p:cNvSpPr/>
          <p:nvPr/>
        </p:nvSpPr>
        <p:spPr>
          <a:xfrm rot="10800000">
            <a:off x="1644199" y="2888411"/>
            <a:ext cx="316140" cy="653173"/>
          </a:xfrm>
          <a:prstGeom prst="down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385116" y="2839022"/>
            <a:ext cx="793183" cy="69746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245" name="아래쪽 화살표 244"/>
          <p:cNvSpPr/>
          <p:nvPr/>
        </p:nvSpPr>
        <p:spPr>
          <a:xfrm rot="10800000">
            <a:off x="1707087" y="3213203"/>
            <a:ext cx="190364" cy="320089"/>
          </a:xfrm>
          <a:prstGeom prst="down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248" name="아래쪽 화살표 247"/>
          <p:cNvSpPr/>
          <p:nvPr/>
        </p:nvSpPr>
        <p:spPr>
          <a:xfrm rot="10800000">
            <a:off x="1702028" y="4110690"/>
            <a:ext cx="190364" cy="653174"/>
          </a:xfrm>
          <a:prstGeom prst="downArrow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249" name="아래쪽 화살표 248"/>
          <p:cNvSpPr/>
          <p:nvPr/>
        </p:nvSpPr>
        <p:spPr>
          <a:xfrm rot="10800000">
            <a:off x="1635009" y="4342190"/>
            <a:ext cx="324400" cy="435703"/>
          </a:xfrm>
          <a:prstGeom prst="downArrow">
            <a:avLst/>
          </a:prstGeom>
          <a:gradFill rotWithShape="1">
            <a:gsLst>
              <a:gs pos="0">
                <a:srgbClr val="44546A">
                  <a:lumMod val="40000"/>
                  <a:lumOff val="60000"/>
                </a:srgbClr>
              </a:gs>
              <a:gs pos="80000">
                <a:srgbClr val="5B9BD5">
                  <a:shade val="93000"/>
                  <a:satMod val="130000"/>
                </a:srgbClr>
              </a:gs>
              <a:gs pos="100000">
                <a:srgbClr val="5B9BD5">
                  <a:shade val="94000"/>
                  <a:satMod val="135000"/>
                </a:srgbClr>
              </a:gs>
            </a:gsLst>
            <a:lin ang="5400000" scaled="0"/>
          </a:gradFill>
          <a:ln w="6350" cap="flat" cmpd="sng" algn="ctr">
            <a:solidFill>
              <a:srgbClr val="44546A">
                <a:lumMod val="40000"/>
                <a:lumOff val="60000"/>
                <a:alpha val="20000"/>
              </a:srgbClr>
            </a:solidFill>
            <a:prstDash val="solid"/>
            <a:miter lim="800000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1380058" y="4062580"/>
            <a:ext cx="793182" cy="697469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타이포_도담체 M" panose="02020503020101020101" pitchFamily="18" charset="-127"/>
              </a:rPr>
              <a:t> 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타이포_도담체 M" panose="02020503020101020101" pitchFamily="18" charset="-127"/>
            </a:endParaRPr>
          </a:p>
        </p:txBody>
      </p:sp>
      <p:sp>
        <p:nvSpPr>
          <p:cNvPr id="174" name="정육면체 173"/>
          <p:cNvSpPr/>
          <p:nvPr/>
        </p:nvSpPr>
        <p:spPr>
          <a:xfrm>
            <a:off x="731241" y="2712234"/>
            <a:ext cx="323302" cy="996526"/>
          </a:xfrm>
          <a:prstGeom prst="cube">
            <a:avLst>
              <a:gd name="adj" fmla="val 7564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정육면체 174"/>
          <p:cNvSpPr/>
          <p:nvPr/>
        </p:nvSpPr>
        <p:spPr>
          <a:xfrm>
            <a:off x="731241" y="3954511"/>
            <a:ext cx="323302" cy="996525"/>
          </a:xfrm>
          <a:prstGeom prst="cube">
            <a:avLst>
              <a:gd name="adj" fmla="val 7564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17738" y="2997662"/>
            <a:ext cx="3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=</a:t>
            </a:r>
            <a:endParaRPr lang="ko-KR" altLang="en-US" b="1" dirty="0"/>
          </a:p>
        </p:txBody>
      </p:sp>
      <p:sp>
        <p:nvSpPr>
          <p:cNvPr id="182" name="TextBox 181"/>
          <p:cNvSpPr txBox="1"/>
          <p:nvPr/>
        </p:nvSpPr>
        <p:spPr>
          <a:xfrm>
            <a:off x="1028159" y="4273312"/>
            <a:ext cx="3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=</a:t>
            </a:r>
            <a:endParaRPr lang="ko-KR" altLang="en-US" b="1" dirty="0"/>
          </a:p>
        </p:txBody>
      </p:sp>
      <p:sp>
        <p:nvSpPr>
          <p:cNvPr id="186" name="오른쪽 화살표 185"/>
          <p:cNvSpPr/>
          <p:nvPr/>
        </p:nvSpPr>
        <p:spPr>
          <a:xfrm>
            <a:off x="6306617" y="3512227"/>
            <a:ext cx="639975" cy="33439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>
            <a:cxnSpLocks/>
            <a:stCxn id="22" idx="2"/>
          </p:cNvCxnSpPr>
          <p:nvPr/>
        </p:nvCxnSpPr>
        <p:spPr>
          <a:xfrm flipH="1">
            <a:off x="3871296" y="2707432"/>
            <a:ext cx="17115" cy="29023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858988" y="3915948"/>
            <a:ext cx="3852" cy="14663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C5EF05-06CB-6D80-D4FD-073258C2396D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D919F1-FA80-73A6-3E80-7963E58ED18B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2) Automatic recording when detecting an event(shock)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01C41A-7284-8E5A-D14F-53902C856B90}"/>
              </a:ext>
            </a:extLst>
          </p:cNvPr>
          <p:cNvSpPr/>
          <p:nvPr/>
        </p:nvSpPr>
        <p:spPr>
          <a:xfrm>
            <a:off x="1168278" y="2219105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Frame 1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(Near focus)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3A6287-1B0C-5F70-E6A6-33C3DE710B6C}"/>
              </a:ext>
            </a:extLst>
          </p:cNvPr>
          <p:cNvSpPr/>
          <p:nvPr/>
        </p:nvSpPr>
        <p:spPr>
          <a:xfrm>
            <a:off x="1147718" y="4808159"/>
            <a:ext cx="1257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Frame 2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(Far focus)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5C33BD-555A-3ED8-F09A-2AC6CB725651}"/>
              </a:ext>
            </a:extLst>
          </p:cNvPr>
          <p:cNvSpPr/>
          <p:nvPr/>
        </p:nvSpPr>
        <p:spPr>
          <a:xfrm>
            <a:off x="3259480" y="2399655"/>
            <a:ext cx="1257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Oldest frame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E1EF76-116B-666F-0FAA-1CCDF9D92D36}"/>
              </a:ext>
            </a:extLst>
          </p:cNvPr>
          <p:cNvSpPr/>
          <p:nvPr/>
        </p:nvSpPr>
        <p:spPr>
          <a:xfrm>
            <a:off x="4579284" y="2403892"/>
            <a:ext cx="1257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Current frame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6D50C3-089C-87B9-A263-59FB7F0FEA9C}"/>
              </a:ext>
            </a:extLst>
          </p:cNvPr>
          <p:cNvSpPr/>
          <p:nvPr/>
        </p:nvSpPr>
        <p:spPr>
          <a:xfrm>
            <a:off x="5978358" y="2904867"/>
            <a:ext cx="1257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Event </a:t>
            </a: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!!!</a:t>
            </a:r>
            <a:endParaRPr lang="ko-KR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F24AA5-97F6-D832-F33F-43E05D1A8A38}"/>
              </a:ext>
            </a:extLst>
          </p:cNvPr>
          <p:cNvSpPr/>
          <p:nvPr/>
        </p:nvSpPr>
        <p:spPr>
          <a:xfrm>
            <a:off x="3692383" y="4232443"/>
            <a:ext cx="1257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Old frames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DE4695-7FE8-63CA-39C9-C7C5F2166EB1}"/>
              </a:ext>
            </a:extLst>
          </p:cNvPr>
          <p:cNvSpPr/>
          <p:nvPr/>
        </p:nvSpPr>
        <p:spPr>
          <a:xfrm>
            <a:off x="3239076" y="4903572"/>
            <a:ext cx="253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Buffer size equal to 10 seconds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4C1DCB-AD35-25B2-732F-B986BD5F965D}"/>
              </a:ext>
            </a:extLst>
          </p:cNvPr>
          <p:cNvSpPr/>
          <p:nvPr/>
        </p:nvSpPr>
        <p:spPr>
          <a:xfrm>
            <a:off x="7062213" y="2026502"/>
            <a:ext cx="1686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Near focus frames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C8AB14-8517-DE8D-D51A-3BEDAC8A39F0}"/>
              </a:ext>
            </a:extLst>
          </p:cNvPr>
          <p:cNvSpPr/>
          <p:nvPr/>
        </p:nvSpPr>
        <p:spPr>
          <a:xfrm>
            <a:off x="6824047" y="5076358"/>
            <a:ext cx="198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Far focus frames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C74C18-37DC-FABF-DAC2-730E584FB938}"/>
              </a:ext>
            </a:extLst>
          </p:cNvPr>
          <p:cNvSpPr/>
          <p:nvPr/>
        </p:nvSpPr>
        <p:spPr>
          <a:xfrm>
            <a:off x="1119985" y="5765091"/>
            <a:ext cx="9701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Maintain a buffer size of 10 seconds by repeating the process of pushing a new frame and popping the oldest frame.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7CE9C8-397B-C78B-4D77-E61B8C73F1AD}"/>
              </a:ext>
            </a:extLst>
          </p:cNvPr>
          <p:cNvSpPr/>
          <p:nvPr/>
        </p:nvSpPr>
        <p:spPr>
          <a:xfrm>
            <a:off x="1097562" y="6251480"/>
            <a:ext cx="9701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When an impact occurs, continuously updated old frames are stored in video files corresponding to each focus.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1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1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1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1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1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1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39" grpId="0" animBg="1"/>
      <p:bldP spid="42" grpId="0" animBg="1"/>
      <p:bldP spid="41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70" y="2448110"/>
            <a:ext cx="3090866" cy="2200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78"/>
          <a:stretch/>
        </p:blipFill>
        <p:spPr>
          <a:xfrm>
            <a:off x="713875" y="2460580"/>
            <a:ext cx="3025621" cy="2177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/>
          <p:cNvGrpSpPr/>
          <p:nvPr/>
        </p:nvGrpSpPr>
        <p:grpSpPr>
          <a:xfrm>
            <a:off x="4924953" y="2837933"/>
            <a:ext cx="1948441" cy="1440210"/>
            <a:chOff x="4668490" y="3401685"/>
            <a:chExt cx="1948441" cy="1440210"/>
          </a:xfrm>
        </p:grpSpPr>
        <p:pic>
          <p:nvPicPr>
            <p:cNvPr id="1030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490" y="3401685"/>
              <a:ext cx="1440210" cy="14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위쪽 화살표 2"/>
            <p:cNvSpPr/>
            <p:nvPr/>
          </p:nvSpPr>
          <p:spPr>
            <a:xfrm>
              <a:off x="6258706" y="3401685"/>
              <a:ext cx="358225" cy="144021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4096943" y="3509484"/>
            <a:ext cx="565265" cy="3241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>
            <a:off x="7221374" y="3509484"/>
            <a:ext cx="565265" cy="3241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F4597-299C-01AB-ABFB-13B21E2CF365}"/>
              </a:ext>
            </a:extLst>
          </p:cNvPr>
          <p:cNvSpPr txBox="1"/>
          <p:nvPr/>
        </p:nvSpPr>
        <p:spPr>
          <a:xfrm>
            <a:off x="0" y="0"/>
            <a:ext cx="77381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4. Explanation of Functions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타이포_도담체 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866028-DC9B-76EF-C535-DF903AF32597}"/>
              </a:ext>
            </a:extLst>
          </p:cNvPr>
          <p:cNvSpPr/>
          <p:nvPr/>
        </p:nvSpPr>
        <p:spPr>
          <a:xfrm>
            <a:off x="561240" y="765438"/>
            <a:ext cx="694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3) Night vision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1CCBDB-F6A7-EBCF-9678-93AD5A6A7210}"/>
              </a:ext>
            </a:extLst>
          </p:cNvPr>
          <p:cNvGrpSpPr/>
          <p:nvPr/>
        </p:nvGrpSpPr>
        <p:grpSpPr>
          <a:xfrm>
            <a:off x="1021738" y="1300622"/>
            <a:ext cx="9954901" cy="556952"/>
            <a:chOff x="1022465" y="2549535"/>
            <a:chExt cx="9954901" cy="556952"/>
          </a:xfrm>
        </p:grpSpPr>
        <p:sp>
          <p:nvSpPr>
            <p:cNvPr id="13" name="모서리가 둥근 직사각형 13">
              <a:extLst>
                <a:ext uri="{FF2B5EF4-FFF2-40B4-BE49-F238E27FC236}">
                  <a16:creationId xmlns:a16="http://schemas.microsoft.com/office/drawing/2014/main" id="{22B11502-001C-2F70-B430-D6D4A8CB4531}"/>
                </a:ext>
              </a:extLst>
            </p:cNvPr>
            <p:cNvSpPr/>
            <p:nvPr/>
          </p:nvSpPr>
          <p:spPr>
            <a:xfrm>
              <a:off x="1022465" y="2549535"/>
              <a:ext cx="9954901" cy="5569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                     Brightens an overall dark image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  <p:sp>
          <p:nvSpPr>
            <p:cNvPr id="15" name="모서리가 둥근 직사각형 16">
              <a:extLst>
                <a:ext uri="{FF2B5EF4-FFF2-40B4-BE49-F238E27FC236}">
                  <a16:creationId xmlns:a16="http://schemas.microsoft.com/office/drawing/2014/main" id="{A9E0E547-3EA4-061C-9466-9772317B9BD1}"/>
                </a:ext>
              </a:extLst>
            </p:cNvPr>
            <p:cNvSpPr/>
            <p:nvPr/>
          </p:nvSpPr>
          <p:spPr>
            <a:xfrm>
              <a:off x="1120712" y="2683853"/>
              <a:ext cx="1106701" cy="2883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ea typeface="타이포_도담체 M" panose="02020503020101020101" pitchFamily="18" charset="-127"/>
                </a:rPr>
                <a:t>Function</a:t>
              </a:r>
              <a:endParaRPr lang="ko-KR" altLang="en-US" dirty="0">
                <a:latin typeface="Times New Roman" panose="02020603050405020304" pitchFamily="18" charset="0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911B0E-1C36-2541-60B7-B7729790BB49}"/>
              </a:ext>
            </a:extLst>
          </p:cNvPr>
          <p:cNvSpPr/>
          <p:nvPr/>
        </p:nvSpPr>
        <p:spPr>
          <a:xfrm>
            <a:off x="948802" y="4776729"/>
            <a:ext cx="2555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Overall dark video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BE786-6CD4-59AE-5566-BEB7578059B6}"/>
              </a:ext>
            </a:extLst>
          </p:cNvPr>
          <p:cNvSpPr/>
          <p:nvPr/>
        </p:nvSpPr>
        <p:spPr>
          <a:xfrm>
            <a:off x="4309994" y="4776729"/>
            <a:ext cx="3164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Increased contrast for all pixels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F02D0F-8887-2ABA-38FC-BA79E07BCE74}"/>
              </a:ext>
            </a:extLst>
          </p:cNvPr>
          <p:cNvSpPr/>
          <p:nvPr/>
        </p:nvSpPr>
        <p:spPr>
          <a:xfrm>
            <a:off x="8635587" y="4776729"/>
            <a:ext cx="2555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타이포_도담체 M" panose="02020503020101020101" pitchFamily="18" charset="-127"/>
                <a:cs typeface="Times New Roman" panose="02020603050405020304" pitchFamily="18" charset="0"/>
              </a:rPr>
              <a:t>Night vision function application video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2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12890</TotalTime>
  <Words>724</Words>
  <Application>Microsoft Office PowerPoint</Application>
  <PresentationFormat>와이드스크린</PresentationFormat>
  <Paragraphs>211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타이포_도담체 M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성호 김</cp:lastModifiedBy>
  <cp:revision>482</cp:revision>
  <dcterms:created xsi:type="dcterms:W3CDTF">2019-05-07T05:04:01Z</dcterms:created>
  <dcterms:modified xsi:type="dcterms:W3CDTF">2024-05-13T14:35:19Z</dcterms:modified>
</cp:coreProperties>
</file>